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32" r:id="rId3"/>
    <p:sldId id="336" r:id="rId4"/>
    <p:sldId id="337" r:id="rId5"/>
    <p:sldId id="335" r:id="rId6"/>
    <p:sldId id="345" r:id="rId7"/>
    <p:sldId id="343" r:id="rId8"/>
    <p:sldId id="338" r:id="rId9"/>
    <p:sldId id="34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thema/mediawijsheid/les-over-sext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6" y="1637607"/>
            <a:ext cx="5908277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" y="-28812"/>
            <a:ext cx="9742516" cy="688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22" y="3354790"/>
            <a:ext cx="1488841" cy="396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79" y="3779959"/>
            <a:ext cx="1312368" cy="39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33" y="4243643"/>
            <a:ext cx="3431603" cy="44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05" y="2128058"/>
            <a:ext cx="3999145" cy="1226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05" y="4999028"/>
            <a:ext cx="3787104" cy="706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47" y="6083387"/>
            <a:ext cx="3614176" cy="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7" y="2289218"/>
            <a:ext cx="4300105" cy="102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56" y="3553032"/>
            <a:ext cx="3581482" cy="2907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0" y="2654128"/>
            <a:ext cx="287555" cy="2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0" y="197748"/>
            <a:ext cx="7270530" cy="6327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34646" y="985221"/>
            <a:ext cx="314221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 het niet!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86" y="1840474"/>
            <a:ext cx="2639423" cy="261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27" y="51487"/>
            <a:ext cx="693005" cy="6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1" y="1296469"/>
            <a:ext cx="5440653" cy="4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2" y="2652970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63B27-F087-4017-BDF9-E597640C9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2541391"/>
            <a:ext cx="8395063" cy="3622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8B291-2BF2-4C81-89A3-CD82F5F8FE05}"/>
              </a:ext>
            </a:extLst>
          </p:cNvPr>
          <p:cNvSpPr txBox="1"/>
          <p:nvPr/>
        </p:nvSpPr>
        <p:spPr>
          <a:xfrm>
            <a:off x="2386150" y="994912"/>
            <a:ext cx="74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sz="2800" dirty="0"/>
              <a:t>B</a:t>
            </a:r>
            <a:r>
              <a:rPr lang="nl-NL" sz="2800" dirty="0"/>
              <a:t>e</a:t>
            </a:r>
            <a:r>
              <a:rPr lang="en-150" sz="2800" dirty="0"/>
              <a:t>k</a:t>
            </a:r>
            <a:r>
              <a:rPr lang="nl-NL" sz="2800" dirty="0"/>
              <a:t>i</a:t>
            </a:r>
            <a:r>
              <a:rPr lang="en-150" sz="2800" dirty="0"/>
              <a:t>j</a:t>
            </a:r>
            <a:r>
              <a:rPr lang="nl-NL" sz="2800" dirty="0"/>
              <a:t>k</a:t>
            </a:r>
            <a:r>
              <a:rPr lang="en-150" sz="2800" dirty="0"/>
              <a:t> </a:t>
            </a:r>
            <a:r>
              <a:rPr lang="nl-NL" sz="2800" dirty="0"/>
              <a:t>a</a:t>
            </a:r>
            <a:r>
              <a:rPr lang="en-150" sz="2800" dirty="0"/>
              <a:t>l</a:t>
            </a:r>
            <a:r>
              <a:rPr lang="nl-NL" sz="2800" dirty="0"/>
              <a:t>l</a:t>
            </a:r>
            <a:r>
              <a:rPr lang="en-150" sz="2800" dirty="0"/>
              <a:t>e </a:t>
            </a:r>
            <a:r>
              <a:rPr lang="nl-NL" sz="2800" dirty="0"/>
              <a:t>p</a:t>
            </a:r>
            <a:r>
              <a:rPr lang="en-150" sz="2800" dirty="0"/>
              <a:t>o</a:t>
            </a:r>
            <a:r>
              <a:rPr lang="nl-NL" sz="2800" dirty="0"/>
              <a:t>s</a:t>
            </a:r>
            <a:r>
              <a:rPr lang="en-150" sz="2800" dirty="0"/>
              <a:t>t</a:t>
            </a:r>
            <a:r>
              <a:rPr lang="nl-NL" sz="2800" dirty="0"/>
              <a:t>e</a:t>
            </a:r>
            <a:r>
              <a:rPr lang="en-150" sz="2800" dirty="0"/>
              <a:t>r</a:t>
            </a:r>
            <a:r>
              <a:rPr lang="nl-NL" sz="2800" dirty="0"/>
              <a:t>s</a:t>
            </a:r>
            <a:r>
              <a:rPr lang="en-150" sz="2800" dirty="0"/>
              <a:t> </a:t>
            </a:r>
            <a:r>
              <a:rPr lang="nl-NL" sz="2800" dirty="0"/>
              <a:t>o</a:t>
            </a:r>
            <a:r>
              <a:rPr lang="en-150" sz="2800" dirty="0"/>
              <a:t>v</a:t>
            </a:r>
            <a:r>
              <a:rPr lang="nl-NL" sz="2800" dirty="0"/>
              <a:t>e</a:t>
            </a:r>
            <a:r>
              <a:rPr lang="en-150" sz="2800" dirty="0"/>
              <a:t>r </a:t>
            </a:r>
            <a:r>
              <a:rPr lang="nl-NL" sz="2800" dirty="0"/>
              <a:t>d</a:t>
            </a:r>
            <a:r>
              <a:rPr lang="en-150" sz="2800" dirty="0" err="1"/>
              <a:t>i</a:t>
            </a:r>
            <a:r>
              <a:rPr lang="nl-NL" sz="2800" dirty="0"/>
              <a:t>t</a:t>
            </a:r>
            <a:r>
              <a:rPr lang="en-150" sz="2800" dirty="0"/>
              <a:t> </a:t>
            </a:r>
            <a:r>
              <a:rPr lang="nl-NL" sz="2800" dirty="0"/>
              <a:t>o</a:t>
            </a:r>
            <a:r>
              <a:rPr lang="en-150" sz="2800" dirty="0"/>
              <a:t>n</a:t>
            </a:r>
            <a:r>
              <a:rPr lang="nl-NL" sz="2800" dirty="0"/>
              <a:t>d</a:t>
            </a:r>
            <a:r>
              <a:rPr lang="en-150" sz="2800" dirty="0"/>
              <a:t>e</a:t>
            </a:r>
            <a:r>
              <a:rPr lang="nl-NL" sz="2800" dirty="0"/>
              <a:t>r</a:t>
            </a:r>
            <a:r>
              <a:rPr lang="en-150" sz="2800" dirty="0"/>
              <a:t>w</a:t>
            </a:r>
            <a:r>
              <a:rPr lang="nl-NL" sz="2800" dirty="0"/>
              <a:t>e</a:t>
            </a:r>
            <a:r>
              <a:rPr lang="en-150" sz="2800" dirty="0"/>
              <a:t>r</a:t>
            </a:r>
            <a:r>
              <a:rPr lang="nl-NL" sz="2800" dirty="0"/>
              <a:t>p</a:t>
            </a:r>
            <a:r>
              <a:rPr lang="en-150" sz="2800" dirty="0"/>
              <a:t> </a:t>
            </a:r>
            <a:r>
              <a:rPr lang="nl-NL" sz="2800" dirty="0"/>
              <a:t>o</a:t>
            </a:r>
            <a:r>
              <a:rPr lang="en-150" sz="2800" dirty="0"/>
              <a:t>p </a:t>
            </a:r>
            <a:r>
              <a:rPr lang="nl-NL" sz="2800" dirty="0"/>
              <a:t>o</a:t>
            </a:r>
            <a:r>
              <a:rPr lang="en-150" sz="2800" dirty="0"/>
              <a:t>n</a:t>
            </a:r>
            <a:r>
              <a:rPr lang="nl-NL" sz="2800" dirty="0"/>
              <a:t>z</a:t>
            </a:r>
            <a:r>
              <a:rPr lang="en-150" sz="2800" dirty="0"/>
              <a:t>e </a:t>
            </a:r>
            <a:r>
              <a:rPr lang="nl-NL" sz="3200" dirty="0">
                <a:hlinkClick r:id="rId3"/>
              </a:rPr>
              <a:t>w</a:t>
            </a:r>
            <a:r>
              <a:rPr lang="en-150" sz="3200" dirty="0">
                <a:hlinkClick r:id="rId3"/>
              </a:rPr>
              <a:t>e</a:t>
            </a:r>
            <a:r>
              <a:rPr lang="nl-NL" sz="3200" dirty="0">
                <a:hlinkClick r:id="rId3"/>
              </a:rPr>
              <a:t>b</a:t>
            </a:r>
            <a:r>
              <a:rPr lang="en-150" sz="3200" dirty="0">
                <a:hlinkClick r:id="rId3"/>
              </a:rPr>
              <a:t>s</a:t>
            </a:r>
            <a:r>
              <a:rPr lang="nl-NL" sz="3200" dirty="0">
                <a:hlinkClick r:id="rId3"/>
              </a:rPr>
              <a:t>i</a:t>
            </a:r>
            <a:r>
              <a:rPr lang="en-150" sz="3200" dirty="0">
                <a:hlinkClick r:id="rId3"/>
              </a:rPr>
              <a:t>t</a:t>
            </a:r>
            <a:r>
              <a:rPr lang="nl-NL" sz="3200" dirty="0">
                <a:hlinkClick r:id="rId3"/>
              </a:rPr>
              <a:t>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8993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A426C-8C67-4963-BE91-02A0569A7758}"/>
              </a:ext>
            </a:extLst>
          </p:cNvPr>
          <p:cNvSpPr txBox="1"/>
          <p:nvPr/>
        </p:nvSpPr>
        <p:spPr>
          <a:xfrm>
            <a:off x="2494173" y="3093678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Rechtenvrij kopiëren geldt alleen voor leden van DMS educatief.</a:t>
            </a:r>
          </a:p>
          <a:p>
            <a:pPr algn="ctr"/>
            <a:r>
              <a:rPr lang="nl-NL" sz="1400" dirty="0"/>
              <a:t>Voor niet-leden gelden onze rechten van copyright.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50A5-8130-4100-A0AB-A46F0A86B510}"/>
              </a:ext>
            </a:extLst>
          </p:cNvPr>
          <p:cNvSpPr txBox="1"/>
          <p:nvPr/>
        </p:nvSpPr>
        <p:spPr>
          <a:xfrm>
            <a:off x="3218507" y="3716659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Deze rechten gelden voor alle aangeschafte producten van DMS educatief.</a:t>
            </a:r>
          </a:p>
          <a:p>
            <a:pPr algn="ctr"/>
            <a:r>
              <a:rPr lang="nl-NL" sz="1400" dirty="0"/>
              <a:t>Lesboekjes - downloads - PowerPoint -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114D8-138A-432F-A5F3-B374ECE7CC0C}"/>
              </a:ext>
            </a:extLst>
          </p:cNvPr>
          <p:cNvSpPr txBox="1"/>
          <p:nvPr/>
        </p:nvSpPr>
        <p:spPr>
          <a:xfrm>
            <a:off x="1336464" y="4339640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/>
              <a:t>Copyright voor leden geeft u als school de mogelijkheid</a:t>
            </a:r>
          </a:p>
          <a:p>
            <a:pPr algn="ctr"/>
            <a:r>
              <a:rPr lang="nl-NL" sz="1400" dirty="0"/>
              <a:t>delen of complete lessen (methode) te kopiëren voor al uw leerlingen.</a:t>
            </a:r>
          </a:p>
          <a:p>
            <a:pPr algn="ctr"/>
            <a:r>
              <a:rPr lang="nl-NL" sz="1400" dirty="0"/>
              <a:t>U mag dan rechtenvrij gebruikmaken van al het werk van DMS educatief.</a:t>
            </a:r>
          </a:p>
          <a:p>
            <a:pPr algn="ctr"/>
            <a:r>
              <a:rPr lang="nl-NL" sz="1400" dirty="0"/>
              <a:t>U heeft dan ook de mogelijkheid om PowerPoint-lessen aan te passen of te combineren, </a:t>
            </a:r>
            <a:br>
              <a:rPr lang="nl-NL" sz="1400" dirty="0"/>
            </a:br>
            <a:r>
              <a:rPr lang="nl-NL" sz="1400" dirty="0"/>
              <a:t>zodat deze geschikt zijn voor uw eigen groep of hun niveau.</a:t>
            </a:r>
          </a:p>
          <a:p>
            <a:pPr algn="ctr"/>
            <a:r>
              <a:rPr lang="nl-NL" sz="1400" dirty="0"/>
              <a:t>Bent u onzeker of u iets mag kopiëren of weet u niet zeker of uw school lid is? Neem dan gerust contact met ons op.</a:t>
            </a:r>
          </a:p>
          <a:p>
            <a:pPr algn="ctr"/>
            <a:r>
              <a:rPr lang="nl-NL" sz="1400" dirty="0"/>
              <a:t>Voor goede doelen zijn wij vaak bereid u de rechten te verlenen. U hoeft dit alleen maar netjes van tevoren te vragen.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12737-F83F-48B6-85DC-35DB90E12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15990</TotalTime>
  <Words>202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Herman Vos</cp:lastModifiedBy>
  <cp:revision>431</cp:revision>
  <dcterms:created xsi:type="dcterms:W3CDTF">2016-07-27T10:00:54Z</dcterms:created>
  <dcterms:modified xsi:type="dcterms:W3CDTF">2022-03-29T09:57:25Z</dcterms:modified>
</cp:coreProperties>
</file>