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7" autoAdjust="0"/>
  </p:normalViewPr>
  <p:slideViewPr>
    <p:cSldViewPr snapToGrid="0">
      <p:cViewPr varScale="1">
        <p:scale>
          <a:sx n="103" d="100"/>
          <a:sy n="103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47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28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7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1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53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02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53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551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295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387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403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4EEB-BD36-424E-A434-B4A96DE5126C}" type="datetimeFigureOut">
              <a:rPr lang="nl-NL" smtClean="0"/>
              <a:t>6-10-2015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78D51-60FA-4205-BCE5-B1078621416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11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884" y="699796"/>
            <a:ext cx="5282586" cy="484512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7690806" y="699796"/>
            <a:ext cx="3346579" cy="1707924"/>
          </a:xfrm>
        </p:spPr>
        <p:txBody>
          <a:bodyPr>
            <a:normAutofit/>
          </a:bodyPr>
          <a:lstStyle/>
          <a:p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Like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2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01953" y="2821376"/>
            <a:ext cx="9772267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goed </a:t>
            </a:r>
          </a:p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samenwerkt!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90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01953" y="2821376"/>
            <a:ext cx="9772267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behulpzaam</a:t>
            </a:r>
          </a:p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bent!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9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242457" y="3667353"/>
            <a:ext cx="7480039" cy="14364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AFSPRAKEN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28115" y="2084258"/>
            <a:ext cx="6602962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Onze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02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9700" y="2821376"/>
            <a:ext cx="8285583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veilig speelt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9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9700" y="2821376"/>
            <a:ext cx="8285583" cy="3560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zuinig bent </a:t>
            </a:r>
          </a:p>
          <a:p>
            <a:pPr marL="0" indent="0" algn="ctr">
              <a:buNone/>
            </a:pP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op de spullen</a:t>
            </a:r>
          </a:p>
          <a:p>
            <a:pPr marL="0" indent="0" algn="ctr">
              <a:buNone/>
            </a:pP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Van de school!</a:t>
            </a:r>
          </a:p>
          <a:p>
            <a:pPr marL="0" indent="0" algn="ctr">
              <a:buNone/>
            </a:pPr>
            <a:endParaRPr lang="nl-NL" sz="54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84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9700" y="2821376"/>
            <a:ext cx="8285583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respectvol </a:t>
            </a:r>
          </a:p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bent!</a:t>
            </a:r>
            <a:endParaRPr lang="nl-NL" sz="80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3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9700" y="2821376"/>
            <a:ext cx="8285583" cy="3560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5400" dirty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r</a:t>
            </a: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ustig bent</a:t>
            </a:r>
          </a:p>
          <a:p>
            <a:pPr marL="0" indent="0" algn="ctr">
              <a:buNone/>
            </a:pPr>
            <a:r>
              <a:rPr lang="nl-NL" sz="5400" dirty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t</a:t>
            </a:r>
            <a:r>
              <a:rPr lang="nl-NL" sz="54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ijdens de les!</a:t>
            </a:r>
          </a:p>
          <a:p>
            <a:pPr marL="0" indent="0" algn="ctr">
              <a:buNone/>
            </a:pPr>
            <a:endParaRPr lang="nl-NL" sz="54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30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9700" y="2821376"/>
            <a:ext cx="8285583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goed kunt </a:t>
            </a:r>
          </a:p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luisteren!</a:t>
            </a:r>
            <a:endParaRPr lang="nl-NL" sz="80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9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9700" y="2821376"/>
            <a:ext cx="8285583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vriendelijk</a:t>
            </a:r>
          </a:p>
          <a:p>
            <a:pPr marL="0" indent="0" algn="ctr">
              <a:buNone/>
            </a:pPr>
            <a:r>
              <a:rPr lang="nl-NL" sz="80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bent!</a:t>
            </a:r>
            <a:endParaRPr lang="nl-NL" sz="80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6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67064" y="1123207"/>
            <a:ext cx="8164285" cy="12187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We like </a:t>
            </a:r>
            <a:r>
              <a:rPr lang="nl-NL" sz="9600" dirty="0" err="1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you</a:t>
            </a: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 …………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01953" y="2821376"/>
            <a:ext cx="9772267" cy="28516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als je </a:t>
            </a:r>
          </a:p>
          <a:p>
            <a:pPr marL="0" indent="0" algn="ctr">
              <a:buNone/>
            </a:pPr>
            <a:r>
              <a:rPr lang="nl-NL" sz="9600" dirty="0" smtClean="0">
                <a:effectLst>
                  <a:glow rad="127000">
                    <a:schemeClr val="accent1"/>
                  </a:glow>
                </a:effectLst>
                <a:latin typeface="Debussy" pitchFamily="2" charset="0"/>
              </a:rPr>
              <a:t>anderen helpt!</a:t>
            </a:r>
            <a:endParaRPr lang="nl-NL" sz="9600" dirty="0">
              <a:effectLst>
                <a:glow rad="127000">
                  <a:schemeClr val="accent1"/>
                </a:glow>
              </a:effectLst>
              <a:latin typeface="Debuss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9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91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Debussy</vt:lpstr>
      <vt:lpstr>Office Theme</vt:lpstr>
      <vt:lpstr>Like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</dc:title>
  <dc:creator>Herman Vos</dc:creator>
  <cp:lastModifiedBy>Herman Vos</cp:lastModifiedBy>
  <cp:revision>6</cp:revision>
  <dcterms:created xsi:type="dcterms:W3CDTF">2015-10-06T08:00:48Z</dcterms:created>
  <dcterms:modified xsi:type="dcterms:W3CDTF">2015-10-06T08:52:56Z</dcterms:modified>
</cp:coreProperties>
</file>