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7" r:id="rId11"/>
    <p:sldId id="273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-91" y="-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FB841-9D15-4E68-B568-CF2E1B58F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DE65E-4E05-4982-B3C8-0FAEC2E6D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BE35BB-65D3-48B9-9C29-A8C85E06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pPr/>
              <a:t>8-6-2022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7307DB-1C2D-43E0-8476-7BC4B6B0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3AF5D7-8230-4EF7-8A22-7A592376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4102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F425B7-EA35-4699-B658-94396BAC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48AD6B-F943-41D5-BC22-08AEB01B6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BF6111-BFC4-4364-9A59-351ADF98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pPr/>
              <a:t>8-6-2022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FBAF9E-F29B-4CAB-83CE-6E3965CF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69DA5-7333-4337-8FFD-7E60C2CE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8140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E9C4B8-602D-4A82-8FB1-B6DA79038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39E3E72-5D49-4099-AA9E-49AD7128F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BA6E7D-4B7A-4E89-9C23-79B7528B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pPr/>
              <a:t>8-6-2022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A17739-C3C2-45AF-B5FA-235A7606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5FD4AC-FB1B-428E-AC0E-A21E2ADE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4093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3E85EA-8831-446E-9857-64CC9FEF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F6A960-CE40-485E-A63B-932CB28EC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370397-E0DA-4D05-BDDF-BBD2D354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pPr/>
              <a:t>8-6-2022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C40D06-118F-4FC8-A358-3A3AC50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728D62-410E-4D7C-BA12-B916E16D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8675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0FA26-C216-4801-886B-E02B2D88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918338-04BF-449D-873E-84C053A98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5C5EAC-7EA2-4787-AC31-5C491BDB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pPr/>
              <a:t>8-6-2022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8CD14A-7DB8-4209-9706-D8425490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7C4F8-38CA-49FB-B074-657DCC3C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266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52A23A-EE71-4364-B9FA-F63D8CD2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3BD688-9996-4D42-8804-C3A1BB148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90968A-9F7D-4A9A-B7B3-3998709DE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EBB21F-0A6B-4886-B574-9ED8A57C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pPr/>
              <a:t>8-6-2022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6B8400-A81B-4BA8-8C7A-87342D45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775DBA-A24E-4B36-8E13-83F25F94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7812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212A7B-0189-4D99-B755-8EE8F2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D6C8C1-02DF-4FA1-8F91-92B37D25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5825FD-2CBB-4CAC-95BD-456A947EA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87DCC2F-E91C-454C-8141-D65EAA15D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EC6B382-2063-4291-9485-B3C8477CA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EE3B0A4-1071-4EA4-98F1-93F402A8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pPr/>
              <a:t>8-6-2022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656E4C6-C811-4168-A465-A803A882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FB82DFC-2E70-4929-B263-107425B2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0206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65ECC0-74A5-4484-BC61-8F65D57C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6664C7-410C-4F47-B93E-92F58FA4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pPr/>
              <a:t>8-6-2022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EEEB1C-5D45-41BA-9E23-B4619CD7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8C976D7-2DE9-49B0-B667-2548CB81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7875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21D17D5-6034-445D-B708-FD6B3109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pPr/>
              <a:t>8-6-2022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EA591D-78DF-47F5-92B4-D63769C8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1D70F0-7583-47B0-A932-625C0F87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696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114109-64C3-4397-8B85-BB10FC3C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97968-2BB2-44A0-B293-6E57F95C5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D1791A-7D55-4FB5-9660-F652C5146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130947-F049-4DC9-BD42-C2023E6B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pPr/>
              <a:t>8-6-2022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B3B459-A5B5-46AE-A589-3F8B7ED8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CDBCBE-7DDD-4125-AF81-CA0DEAF0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1722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F692E0-D010-45C4-BC46-7ECE2F71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EFCE1EB-3F14-4E85-9D49-CAAF248C7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EEF32A-A12F-4377-B0B0-CF62694D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67E0B4-317E-4E56-A734-BA15F36E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pPr/>
              <a:t>8-6-2022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F9216F-AA24-4AA7-94C5-F779708D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3BBA18-CCC7-4624-BD5E-F4BC3DFE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262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79D9AE-1D7D-4685-A8FE-A79EE709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78C760-46F4-4BD6-8454-A0EA550D0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50FC90-498E-49B9-9420-90D4C54B8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0CB6-3340-4F6C-AD31-5F62FE8FCCDD}" type="datetimeFigureOut">
              <a:rPr lang="nl-NL" smtClean="0"/>
              <a:pPr/>
              <a:t>8-6-2022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9D441F-E93A-4560-9232-1E585387F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ED4EB6-DE89-430A-9066-85B676189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0264-11B4-4844-AC69-416F91BAEC7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255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-lezen" TargetMode="External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dms-educatief.eu/posters/posterstandaard-en-wissellijs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ms-educatief.eu/product/1400433/motivatie-posters-wij-a3" TargetMode="External"/><Relationship Id="rId5" Type="http://schemas.openxmlformats.org/officeDocument/2006/relationships/hyperlink" Target="https://www.dms-educatief.eu/product/1427154/motivatie-poster-wij-zijn-een-team-a2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dms-educatief.eu/posters/posters-lezen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www.dms-educatief.eu/product/1989662/poster-wir-a3" TargetMode="External"/><Relationship Id="rId4" Type="http://schemas.openxmlformats.org/officeDocument/2006/relationships/hyperlink" Target="https://www.dms-educatief.eu/product/1426874/poster-we-a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58E2D3-B504-4097-9313-D057A0A49B28}"/>
              </a:ext>
            </a:extLst>
          </p:cNvPr>
          <p:cNvSpPr/>
          <p:nvPr/>
        </p:nvSpPr>
        <p:spPr>
          <a:xfrm>
            <a:off x="3187338" y="4723441"/>
            <a:ext cx="4868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dirty="0">
                <a:solidFill>
                  <a:schemeClr val="bg1"/>
                </a:solidFill>
              </a:rPr>
              <a:t>Gratis aa</a:t>
            </a:r>
            <a:r>
              <a:rPr lang="nl-NL" dirty="0">
                <a:solidFill>
                  <a:schemeClr val="bg1"/>
                </a:solidFill>
              </a:rPr>
              <a:t>n</a:t>
            </a:r>
            <a:r>
              <a:rPr lang="x-none" dirty="0">
                <a:solidFill>
                  <a:schemeClr val="bg1"/>
                </a:solidFill>
              </a:rPr>
              <a:t>g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x-none" dirty="0">
                <a:solidFill>
                  <a:schemeClr val="bg1"/>
                </a:solidFill>
              </a:rPr>
              <a:t>b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x-none" dirty="0">
                <a:solidFill>
                  <a:schemeClr val="bg1"/>
                </a:solidFill>
              </a:rPr>
              <a:t>d</a:t>
            </a:r>
            <a:r>
              <a:rPr lang="nl-NL" dirty="0">
                <a:solidFill>
                  <a:schemeClr val="bg1"/>
                </a:solidFill>
              </a:rPr>
              <a:t>e</a:t>
            </a:r>
            <a:r>
              <a:rPr lang="x-none" dirty="0">
                <a:solidFill>
                  <a:schemeClr val="bg1"/>
                </a:solidFill>
              </a:rPr>
              <a:t>n </a:t>
            </a:r>
            <a:r>
              <a:rPr lang="nl-NL" dirty="0">
                <a:solidFill>
                  <a:schemeClr val="bg1"/>
                </a:solidFill>
              </a:rPr>
              <a:t>d</a:t>
            </a:r>
            <a:r>
              <a:rPr lang="x-none" dirty="0">
                <a:solidFill>
                  <a:schemeClr val="bg1"/>
                </a:solidFill>
              </a:rPr>
              <a:t>o</a:t>
            </a:r>
            <a:r>
              <a:rPr lang="nl-NL" dirty="0">
                <a:solidFill>
                  <a:schemeClr val="bg1"/>
                </a:solidFill>
              </a:rPr>
              <a:t>o</a:t>
            </a:r>
            <a:r>
              <a:rPr lang="x-none" dirty="0">
                <a:solidFill>
                  <a:schemeClr val="bg1"/>
                </a:solidFill>
              </a:rPr>
              <a:t>r </a:t>
            </a:r>
            <a:r>
              <a:rPr lang="x-none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www.dms-educatief.eu </a:t>
            </a:r>
            <a:endParaRPr lang="x-none" dirty="0">
              <a:solidFill>
                <a:srgbClr val="0000FF"/>
              </a:solidFill>
              <a:hlinkClick r:id="rId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3BA3C3-2A6E-4032-9223-2DEA14404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5717" y="5306472"/>
            <a:ext cx="2166671" cy="957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A6F1CA-9918-4518-B02F-CB25BB626F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338" y="703892"/>
            <a:ext cx="5230379" cy="361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68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CDD591-5763-43A4-9FDC-FABB74A33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3238" y="2203564"/>
            <a:ext cx="2746254" cy="3883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582E34-C888-4B00-9F69-340C80C8C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3291" y="1814352"/>
            <a:ext cx="2985364" cy="4304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197F1A-E71C-4E7D-8412-C7F65D41D5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831" y="485143"/>
            <a:ext cx="3984587" cy="56341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5DDC575-F1B0-472A-982E-C2DE3DAF0A09}"/>
              </a:ext>
            </a:extLst>
          </p:cNvPr>
          <p:cNvSpPr/>
          <p:nvPr/>
        </p:nvSpPr>
        <p:spPr>
          <a:xfrm>
            <a:off x="-412876" y="61192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dirty="0">
                <a:hlinkClick r:id="rId5"/>
              </a:rPr>
              <a:t>MOTIVATIE POSTER </a:t>
            </a:r>
            <a:endParaRPr lang="x-none" dirty="0"/>
          </a:p>
          <a:p>
            <a:pPr algn="ctr"/>
            <a:r>
              <a:rPr lang="nl-NL" dirty="0"/>
              <a:t>‘WIJ</a:t>
            </a:r>
            <a:r>
              <a:rPr lang="x-none" dirty="0"/>
              <a:t> ZIJN EEN TEAM</a:t>
            </a:r>
            <a:r>
              <a:rPr lang="nl-NL" dirty="0"/>
              <a:t>’ A2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75D2DF6-FCD1-48FA-BFEA-BCF47F6DC456}"/>
              </a:ext>
            </a:extLst>
          </p:cNvPr>
          <p:cNvSpPr/>
          <p:nvPr/>
        </p:nvSpPr>
        <p:spPr>
          <a:xfrm>
            <a:off x="3648365" y="61192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dirty="0">
                <a:hlinkClick r:id="rId6"/>
              </a:rPr>
              <a:t>MOTIVATIE POSTER </a:t>
            </a:r>
            <a:endParaRPr lang="x-none" dirty="0"/>
          </a:p>
          <a:p>
            <a:pPr algn="ctr"/>
            <a:r>
              <a:rPr lang="nl-NL" dirty="0"/>
              <a:t>‘WIJ</a:t>
            </a:r>
            <a:r>
              <a:rPr lang="x-none" dirty="0"/>
              <a:t> ZIJN EEN TEAM</a:t>
            </a:r>
            <a:r>
              <a:rPr lang="nl-NL" dirty="0"/>
              <a:t>’ A</a:t>
            </a:r>
            <a:r>
              <a:rPr lang="x-none" dirty="0"/>
              <a:t>3</a:t>
            </a:r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C35552C-3B32-4DA0-958F-45B52DF2F51E}"/>
              </a:ext>
            </a:extLst>
          </p:cNvPr>
          <p:cNvSpPr/>
          <p:nvPr/>
        </p:nvSpPr>
        <p:spPr>
          <a:xfrm>
            <a:off x="7379856" y="61192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x-none" dirty="0">
                <a:hlinkClick r:id="rId7"/>
              </a:rPr>
              <a:t>Po</a:t>
            </a:r>
            <a:r>
              <a:rPr lang="nl-NL" dirty="0">
                <a:hlinkClick r:id="rId7"/>
              </a:rPr>
              <a:t>s</a:t>
            </a:r>
            <a:r>
              <a:rPr lang="x-none" dirty="0">
                <a:hlinkClick r:id="rId7"/>
              </a:rPr>
              <a:t>t</a:t>
            </a:r>
            <a:r>
              <a:rPr lang="nl-NL" dirty="0">
                <a:hlinkClick r:id="rId7"/>
              </a:rPr>
              <a:t>e</a:t>
            </a:r>
            <a:r>
              <a:rPr lang="x-none" dirty="0">
                <a:hlinkClick r:id="rId7"/>
              </a:rPr>
              <a:t>r</a:t>
            </a:r>
            <a:r>
              <a:rPr lang="nl-NL" dirty="0">
                <a:hlinkClick r:id="rId7"/>
              </a:rPr>
              <a:t>s</a:t>
            </a:r>
            <a:r>
              <a:rPr lang="x-none" dirty="0">
                <a:hlinkClick r:id="rId7"/>
              </a:rPr>
              <a:t>t</a:t>
            </a:r>
            <a:r>
              <a:rPr lang="nl-NL" dirty="0">
                <a:hlinkClick r:id="rId7"/>
              </a:rPr>
              <a:t>a</a:t>
            </a:r>
            <a:r>
              <a:rPr lang="x-none" dirty="0">
                <a:hlinkClick r:id="rId7"/>
              </a:rPr>
              <a:t>n</a:t>
            </a:r>
            <a:r>
              <a:rPr lang="nl-NL" dirty="0">
                <a:hlinkClick r:id="rId7"/>
              </a:rPr>
              <a:t>d</a:t>
            </a:r>
            <a:r>
              <a:rPr lang="x-none" dirty="0">
                <a:hlinkClick r:id="rId7"/>
              </a:rPr>
              <a:t>a</a:t>
            </a:r>
            <a:r>
              <a:rPr lang="nl-NL" dirty="0">
                <a:hlinkClick r:id="rId7"/>
              </a:rPr>
              <a:t>a</a:t>
            </a:r>
            <a:r>
              <a:rPr lang="x-none" dirty="0">
                <a:hlinkClick r:id="rId7"/>
              </a:rPr>
              <a:t>r</a:t>
            </a:r>
            <a:r>
              <a:rPr lang="nl-NL" dirty="0">
                <a:hlinkClick r:id="rId7"/>
              </a:rPr>
              <a:t>d</a:t>
            </a:r>
            <a:endParaRPr lang="x-none" dirty="0">
              <a:hlinkClick r:id="rId7"/>
            </a:endParaRPr>
          </a:p>
          <a:p>
            <a:pPr algn="ctr"/>
            <a:r>
              <a:rPr lang="nl-NL" dirty="0">
                <a:hlinkClick r:id="rId7"/>
              </a:rPr>
              <a:t>W</a:t>
            </a:r>
            <a:r>
              <a:rPr lang="x-none" dirty="0" err="1">
                <a:hlinkClick r:id="rId7"/>
              </a:rPr>
              <a:t>i</a:t>
            </a:r>
            <a:r>
              <a:rPr lang="nl-NL" dirty="0">
                <a:hlinkClick r:id="rId7"/>
              </a:rPr>
              <a:t>s</a:t>
            </a:r>
            <a:r>
              <a:rPr lang="x-none">
                <a:hlinkClick r:id="rId7"/>
              </a:rPr>
              <a:t>s</a:t>
            </a:r>
            <a:r>
              <a:rPr lang="nl-NL" dirty="0" smtClean="0">
                <a:hlinkClick r:id="rId7"/>
              </a:rPr>
              <a:t>el</a:t>
            </a:r>
            <a:r>
              <a:rPr lang="x-none" smtClean="0">
                <a:hlinkClick r:id="rId7"/>
              </a:rPr>
              <a:t>l</a:t>
            </a:r>
            <a:r>
              <a:rPr lang="nl-NL" dirty="0">
                <a:hlinkClick r:id="rId7"/>
              </a:rPr>
              <a:t>i</a:t>
            </a:r>
            <a:r>
              <a:rPr lang="x-none" dirty="0">
                <a:hlinkClick r:id="rId7"/>
              </a:rPr>
              <a:t>j</a:t>
            </a:r>
            <a:r>
              <a:rPr lang="nl-NL" dirty="0">
                <a:hlinkClick r:id="rId7"/>
              </a:rPr>
              <a:t>s</a:t>
            </a:r>
            <a:r>
              <a:rPr lang="x-none" dirty="0">
                <a:hlinkClick r:id="rId7"/>
              </a:rPr>
              <a:t>t</a:t>
            </a:r>
            <a:r>
              <a:rPr lang="nl-NL" dirty="0">
                <a:hlinkClick r:id="rId7"/>
              </a:rPr>
              <a:t>e</a:t>
            </a:r>
            <a:r>
              <a:rPr lang="x-none" dirty="0">
                <a:hlinkClick r:id="rId7"/>
              </a:rPr>
              <a:t>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2410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6AB7F6-7719-4213-8C97-4615EA3DB21A}"/>
              </a:ext>
            </a:extLst>
          </p:cNvPr>
          <p:cNvSpPr/>
          <p:nvPr/>
        </p:nvSpPr>
        <p:spPr>
          <a:xfrm>
            <a:off x="2704556" y="5466201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B</a:t>
            </a:r>
            <a:r>
              <a:rPr lang="x-none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x-none" sz="2800" dirty="0" err="1">
                <a:solidFill>
                  <a:schemeClr val="bg1"/>
                </a:solidFill>
              </a:rPr>
              <a:t>i</a:t>
            </a:r>
            <a:r>
              <a:rPr lang="nl-NL" sz="2800" dirty="0">
                <a:solidFill>
                  <a:schemeClr val="bg1"/>
                </a:solidFill>
              </a:rPr>
              <a:t>j</a:t>
            </a:r>
            <a:r>
              <a:rPr lang="x-none" sz="2800" dirty="0">
                <a:solidFill>
                  <a:schemeClr val="bg1"/>
                </a:solidFill>
              </a:rPr>
              <a:t>k 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x-none" sz="2800" dirty="0">
                <a:solidFill>
                  <a:schemeClr val="bg1"/>
                </a:solidFill>
              </a:rPr>
              <a:t>l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x-none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x-none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x-none" sz="2800" dirty="0">
                <a:solidFill>
                  <a:schemeClr val="bg1"/>
                </a:solidFill>
              </a:rPr>
              <a:t>m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x-none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x-none" sz="2800" dirty="0">
                <a:solidFill>
                  <a:schemeClr val="bg1"/>
                </a:solidFill>
              </a:rPr>
              <a:t>r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x-none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x-none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x-none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v</a:t>
            </a:r>
            <a:r>
              <a:rPr lang="x-none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n</a:t>
            </a:r>
            <a:r>
              <a:rPr lang="x-none" sz="2800" dirty="0">
                <a:solidFill>
                  <a:schemeClr val="bg1"/>
                </a:solidFill>
              </a:rPr>
              <a:t> </a:t>
            </a:r>
            <a:r>
              <a:rPr lang="x-none" sz="2800" dirty="0">
                <a:hlinkClick r:id="rId2"/>
              </a:rPr>
              <a:t>DMS </a:t>
            </a:r>
            <a:r>
              <a:rPr lang="x-none" sz="2800" dirty="0" err="1">
                <a:hlinkClick r:id="rId2"/>
              </a:rPr>
              <a:t>educatief</a:t>
            </a:r>
            <a:r>
              <a:rPr lang="x-none" sz="2800" dirty="0">
                <a:hlinkClick r:id="rId2"/>
              </a:rPr>
              <a:t> </a:t>
            </a:r>
            <a:endParaRPr lang="x-none" sz="2800" dirty="0">
              <a:hlinkClick r:id="rId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EC02538-D35E-491C-A2CC-65F58E82A91A}"/>
              </a:ext>
            </a:extLst>
          </p:cNvPr>
          <p:cNvSpPr/>
          <p:nvPr/>
        </p:nvSpPr>
        <p:spPr>
          <a:xfrm>
            <a:off x="-1327116" y="4586566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hlinkClick r:id="rId4"/>
              </a:rPr>
              <a:t>P</a:t>
            </a:r>
            <a:r>
              <a:rPr lang="x-none" sz="2800" dirty="0">
                <a:solidFill>
                  <a:schemeClr val="bg1"/>
                </a:solidFill>
                <a:hlinkClick r:id="rId4"/>
              </a:rPr>
              <a:t>o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s</a:t>
            </a:r>
            <a:r>
              <a:rPr lang="x-none" sz="2800" dirty="0">
                <a:solidFill>
                  <a:schemeClr val="bg1"/>
                </a:solidFill>
                <a:hlinkClick r:id="rId4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x-none" sz="2800">
                <a:solidFill>
                  <a:schemeClr val="bg1"/>
                </a:solidFill>
                <a:hlinkClick r:id="rId4"/>
              </a:rPr>
              <a:t>r </a:t>
            </a:r>
            <a:r>
              <a:rPr lang="nl-NL" sz="2800" dirty="0" smtClean="0">
                <a:solidFill>
                  <a:schemeClr val="bg1"/>
                </a:solidFill>
                <a:hlinkClick r:id="rId4"/>
              </a:rPr>
              <a:t>E</a:t>
            </a:r>
            <a:r>
              <a:rPr lang="x-none" sz="2800" smtClean="0">
                <a:solidFill>
                  <a:schemeClr val="bg1"/>
                </a:solidFill>
                <a:hlinkClick r:id="rId4"/>
              </a:rPr>
              <a:t>n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g</a:t>
            </a:r>
            <a:r>
              <a:rPr lang="x-none" sz="2800" dirty="0">
                <a:solidFill>
                  <a:schemeClr val="bg1"/>
                </a:solidFill>
                <a:hlinkClick r:id="rId4"/>
              </a:rPr>
              <a:t>e</a:t>
            </a:r>
            <a:r>
              <a:rPr lang="nl-NL" sz="2800" dirty="0">
                <a:solidFill>
                  <a:schemeClr val="bg1"/>
                </a:solidFill>
                <a:hlinkClick r:id="rId4"/>
              </a:rPr>
              <a:t>l</a:t>
            </a:r>
            <a:r>
              <a:rPr lang="x-none" sz="2800" dirty="0">
                <a:solidFill>
                  <a:schemeClr val="bg1"/>
                </a:solidFill>
                <a:hlinkClick r:id="rId4"/>
              </a:rPr>
              <a:t>s</a:t>
            </a:r>
            <a:endParaRPr lang="x-none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 ‘W</a:t>
            </a:r>
            <a:r>
              <a:rPr lang="x-none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’ A</a:t>
            </a:r>
            <a:r>
              <a:rPr lang="x-none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3202A78-5352-48DD-B9FB-B5655032A802}"/>
              </a:ext>
            </a:extLst>
          </p:cNvPr>
          <p:cNvSpPr/>
          <p:nvPr/>
        </p:nvSpPr>
        <p:spPr>
          <a:xfrm>
            <a:off x="6802576" y="4586566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hlinkClick r:id="rId5"/>
              </a:rPr>
              <a:t>P</a:t>
            </a:r>
            <a:r>
              <a:rPr lang="x-none" sz="2800" dirty="0">
                <a:solidFill>
                  <a:schemeClr val="bg1"/>
                </a:solidFill>
                <a:hlinkClick r:id="rId5"/>
              </a:rPr>
              <a:t>o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s</a:t>
            </a:r>
            <a:r>
              <a:rPr lang="x-none" sz="2800" dirty="0">
                <a:solidFill>
                  <a:schemeClr val="bg1"/>
                </a:solidFill>
                <a:hlinkClick r:id="rId5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e</a:t>
            </a:r>
            <a:r>
              <a:rPr lang="x-none" sz="2800">
                <a:solidFill>
                  <a:schemeClr val="bg1"/>
                </a:solidFill>
                <a:hlinkClick r:id="rId5"/>
              </a:rPr>
              <a:t>r </a:t>
            </a:r>
            <a:r>
              <a:rPr lang="nl-NL" sz="2800" dirty="0" smtClean="0">
                <a:solidFill>
                  <a:schemeClr val="bg1"/>
                </a:solidFill>
                <a:hlinkClick r:id="rId5"/>
              </a:rPr>
              <a:t>D</a:t>
            </a:r>
            <a:r>
              <a:rPr lang="x-none" sz="2800" smtClean="0">
                <a:solidFill>
                  <a:schemeClr val="bg1"/>
                </a:solidFill>
                <a:hlinkClick r:id="rId5"/>
              </a:rPr>
              <a:t>u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i</a:t>
            </a:r>
            <a:r>
              <a:rPr lang="x-none" sz="2800" dirty="0">
                <a:solidFill>
                  <a:schemeClr val="bg1"/>
                </a:solidFill>
                <a:hlinkClick r:id="rId5"/>
              </a:rPr>
              <a:t>t</a:t>
            </a:r>
            <a:r>
              <a:rPr lang="nl-NL" sz="2800" dirty="0">
                <a:solidFill>
                  <a:schemeClr val="bg1"/>
                </a:solidFill>
                <a:hlinkClick r:id="rId5"/>
              </a:rPr>
              <a:t>s</a:t>
            </a:r>
            <a:endParaRPr lang="x-none" sz="2800" dirty="0">
              <a:solidFill>
                <a:schemeClr val="bg1"/>
              </a:solidFill>
            </a:endParaRP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‘WI</a:t>
            </a:r>
            <a:r>
              <a:rPr lang="x-none" sz="2800" dirty="0">
                <a:solidFill>
                  <a:schemeClr val="bg1"/>
                </a:solidFill>
              </a:rPr>
              <a:t>R</a:t>
            </a:r>
            <a:r>
              <a:rPr lang="nl-NL" sz="2800" dirty="0">
                <a:solidFill>
                  <a:schemeClr val="bg1"/>
                </a:solidFill>
              </a:rPr>
              <a:t>’ A</a:t>
            </a:r>
            <a:r>
              <a:rPr lang="x-none" sz="28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09B88E-AF1F-44E3-9D68-B6B75C1DB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5183" y="1927754"/>
            <a:ext cx="4227981" cy="30114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68C2AE-1712-4BB4-AFAA-A4DD7D9CE528}"/>
              </a:ext>
            </a:extLst>
          </p:cNvPr>
          <p:cNvSpPr/>
          <p:nvPr/>
        </p:nvSpPr>
        <p:spPr>
          <a:xfrm>
            <a:off x="1814942" y="703107"/>
            <a:ext cx="8880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x-none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Z</a:t>
            </a:r>
            <a:r>
              <a:rPr lang="x-none" sz="2800" dirty="0">
                <a:solidFill>
                  <a:schemeClr val="bg1"/>
                </a:solidFill>
              </a:rPr>
              <a:t>E </a:t>
            </a:r>
            <a:r>
              <a:rPr lang="nl-NL" sz="2800" dirty="0">
                <a:solidFill>
                  <a:schemeClr val="bg1"/>
                </a:solidFill>
              </a:rPr>
              <a:t>P</a:t>
            </a:r>
            <a:r>
              <a:rPr lang="x-none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r>
              <a:rPr lang="x-none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x-none" sz="2800" dirty="0">
                <a:solidFill>
                  <a:schemeClr val="bg1"/>
                </a:solidFill>
              </a:rPr>
              <a:t>R 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x-none" sz="2800" dirty="0">
                <a:solidFill>
                  <a:schemeClr val="bg1"/>
                </a:solidFill>
              </a:rPr>
              <a:t>S </a:t>
            </a:r>
            <a:r>
              <a:rPr lang="nl-NL" sz="2800" dirty="0">
                <a:solidFill>
                  <a:schemeClr val="bg1"/>
                </a:solidFill>
              </a:rPr>
              <a:t>O</a:t>
            </a:r>
            <a:r>
              <a:rPr lang="x-none" sz="2800" dirty="0">
                <a:solidFill>
                  <a:schemeClr val="bg1"/>
                </a:solidFill>
              </a:rPr>
              <a:t>O</a:t>
            </a:r>
            <a:r>
              <a:rPr lang="nl-NL" sz="2800" dirty="0">
                <a:solidFill>
                  <a:schemeClr val="bg1"/>
                </a:solidFill>
              </a:rPr>
              <a:t>K</a:t>
            </a:r>
            <a:r>
              <a:rPr lang="x-none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V</a:t>
            </a:r>
            <a:r>
              <a:rPr lang="x-none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x-none" sz="2800" dirty="0">
                <a:solidFill>
                  <a:schemeClr val="bg1"/>
                </a:solidFill>
              </a:rPr>
              <a:t>K</a:t>
            </a:r>
            <a:r>
              <a:rPr lang="nl-NL" sz="2800" dirty="0">
                <a:solidFill>
                  <a:schemeClr val="bg1"/>
                </a:solidFill>
              </a:rPr>
              <a:t>R</a:t>
            </a:r>
            <a:r>
              <a:rPr lang="x-none" sz="2800" dirty="0">
                <a:solidFill>
                  <a:schemeClr val="bg1"/>
                </a:solidFill>
              </a:rPr>
              <a:t>I</a:t>
            </a:r>
            <a:r>
              <a:rPr lang="nl-NL" sz="2800" dirty="0">
                <a:solidFill>
                  <a:schemeClr val="bg1"/>
                </a:solidFill>
              </a:rPr>
              <a:t>J</a:t>
            </a:r>
            <a:r>
              <a:rPr lang="x-none" sz="2800" dirty="0">
                <a:solidFill>
                  <a:schemeClr val="bg1"/>
                </a:solidFill>
              </a:rPr>
              <a:t>G</a:t>
            </a:r>
            <a:r>
              <a:rPr lang="nl-NL" sz="2800" dirty="0">
                <a:solidFill>
                  <a:schemeClr val="bg1"/>
                </a:solidFill>
              </a:rPr>
              <a:t>B</a:t>
            </a:r>
            <a:r>
              <a:rPr lang="x-none" sz="2800" dirty="0">
                <a:solidFill>
                  <a:schemeClr val="bg1"/>
                </a:solidFill>
              </a:rPr>
              <a:t>A</a:t>
            </a:r>
            <a:r>
              <a:rPr lang="nl-NL" sz="2800" dirty="0">
                <a:solidFill>
                  <a:schemeClr val="bg1"/>
                </a:solidFill>
              </a:rPr>
              <a:t>A</a:t>
            </a:r>
            <a:r>
              <a:rPr lang="x-none" sz="2800" dirty="0">
                <a:solidFill>
                  <a:schemeClr val="bg1"/>
                </a:solidFill>
              </a:rPr>
              <a:t>R 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x-none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x-none" sz="2800" dirty="0">
                <a:solidFill>
                  <a:schemeClr val="bg1"/>
                </a:solidFill>
              </a:rPr>
              <a:t>N</a:t>
            </a:r>
            <a:r>
              <a:rPr lang="nl-NL" sz="2800" dirty="0">
                <a:solidFill>
                  <a:schemeClr val="bg1"/>
                </a:solidFill>
              </a:rPr>
              <a:t>G</a:t>
            </a:r>
            <a:r>
              <a:rPr lang="x-none" sz="2800" dirty="0">
                <a:solidFill>
                  <a:schemeClr val="bg1"/>
                </a:solidFill>
              </a:rPr>
              <a:t>E</a:t>
            </a:r>
            <a:r>
              <a:rPr lang="nl-NL" sz="2800" dirty="0">
                <a:solidFill>
                  <a:schemeClr val="bg1"/>
                </a:solidFill>
              </a:rPr>
              <a:t>L</a:t>
            </a:r>
            <a:r>
              <a:rPr lang="x-none" sz="2800" dirty="0">
                <a:solidFill>
                  <a:schemeClr val="bg1"/>
                </a:solidFill>
              </a:rPr>
              <a:t>S </a:t>
            </a:r>
            <a:r>
              <a:rPr lang="nl-NL" sz="2800" dirty="0">
                <a:solidFill>
                  <a:schemeClr val="bg1"/>
                </a:solidFill>
              </a:rPr>
              <a:t>E</a:t>
            </a:r>
            <a:r>
              <a:rPr lang="x-none" sz="2800" dirty="0">
                <a:solidFill>
                  <a:schemeClr val="bg1"/>
                </a:solidFill>
              </a:rPr>
              <a:t>N </a:t>
            </a:r>
            <a:r>
              <a:rPr lang="nl-NL" sz="2800" dirty="0">
                <a:solidFill>
                  <a:schemeClr val="bg1"/>
                </a:solidFill>
              </a:rPr>
              <a:t>D</a:t>
            </a:r>
            <a:r>
              <a:rPr lang="x-none" sz="2800" dirty="0">
                <a:solidFill>
                  <a:schemeClr val="bg1"/>
                </a:solidFill>
              </a:rPr>
              <a:t>U</a:t>
            </a:r>
            <a:r>
              <a:rPr lang="nl-NL" sz="2800" dirty="0">
                <a:solidFill>
                  <a:schemeClr val="bg1"/>
                </a:solidFill>
              </a:rPr>
              <a:t>I</a:t>
            </a:r>
            <a:r>
              <a:rPr lang="x-none" sz="2800" dirty="0">
                <a:solidFill>
                  <a:schemeClr val="bg1"/>
                </a:solidFill>
              </a:rPr>
              <a:t>T</a:t>
            </a:r>
            <a:r>
              <a:rPr lang="nl-NL" sz="2800" dirty="0">
                <a:solidFill>
                  <a:schemeClr val="bg1"/>
                </a:solidFill>
              </a:rPr>
              <a:t>S</a:t>
            </a:r>
            <a:endParaRPr lang="x-none" sz="2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92FEB8A-54B6-4C1E-8AC9-5802A4E6B8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6412" y="3702010"/>
            <a:ext cx="1467429" cy="7758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5798E48-B0DB-4AA9-98F9-E8A55BAE3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2197" y="3702010"/>
            <a:ext cx="1454669" cy="77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863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9A5FC8-E580-4B21-8332-196F97E2E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7174" y="1426460"/>
            <a:ext cx="4654305" cy="20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530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9A5FC8-E580-4B21-8332-196F97E2E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7174" y="1426460"/>
            <a:ext cx="4654305" cy="2002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73B5A1-2E53-4A5A-97AE-110B13201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173" y="4220925"/>
            <a:ext cx="7025654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593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9A5FC8-E580-4B21-8332-196F97E2E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7174" y="1426460"/>
            <a:ext cx="4654305" cy="2002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019EEF-C03E-4121-801A-F37C7FA79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7892" y="4214829"/>
            <a:ext cx="7696216" cy="7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93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9A5FC8-E580-4B21-8332-196F97E2E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7174" y="1426460"/>
            <a:ext cx="4654305" cy="2002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B7B922-77F6-4853-B6D5-38F535E46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0336" y="4220925"/>
            <a:ext cx="7873000" cy="7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16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9A5FC8-E580-4B21-8332-196F97E2E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7174" y="1426460"/>
            <a:ext cx="4654305" cy="2002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9E76FB-52DB-498A-A744-A6A6DBB99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7379" y="4220925"/>
            <a:ext cx="8065024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69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9A5FC8-E580-4B21-8332-196F97E2E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7174" y="1426460"/>
            <a:ext cx="4654305" cy="2002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73EEBE-BB44-47D2-AD7A-D0AE003DA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173" y="4233118"/>
            <a:ext cx="7050038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083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9A5FC8-E580-4B21-8332-196F97E2E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7174" y="1426460"/>
            <a:ext cx="4654305" cy="2002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244D4FC-B740-4A5D-8C93-F087D33B0D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4205" y="4228545"/>
            <a:ext cx="8360681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1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9A5FC8-E580-4B21-8332-196F97E2EB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7174" y="1426460"/>
            <a:ext cx="4654305" cy="2002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DC688C-F7CF-4463-9965-12F4662CE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1011" y="4233118"/>
            <a:ext cx="7857760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603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166</Words>
  <Application>Microsoft Office PowerPoint</Application>
  <PresentationFormat>Aangepast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 Theme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Vos</dc:creator>
  <cp:lastModifiedBy>Gebruiker</cp:lastModifiedBy>
  <cp:revision>11</cp:revision>
  <dcterms:created xsi:type="dcterms:W3CDTF">2021-08-29T07:37:35Z</dcterms:created>
  <dcterms:modified xsi:type="dcterms:W3CDTF">2022-06-08T17:59:46Z</dcterms:modified>
</cp:coreProperties>
</file>