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7" r:id="rId3"/>
    <p:sldId id="308" r:id="rId4"/>
    <p:sldId id="302" r:id="rId5"/>
    <p:sldId id="304" r:id="rId6"/>
    <p:sldId id="312" r:id="rId7"/>
    <p:sldId id="310" r:id="rId8"/>
    <p:sldId id="311" r:id="rId9"/>
    <p:sldId id="307" r:id="rId10"/>
    <p:sldId id="306" r:id="rId11"/>
    <p:sldId id="292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60"/>
  </p:normalViewPr>
  <p:slideViewPr>
    <p:cSldViewPr snapToGrid="0">
      <p:cViewPr varScale="1">
        <p:scale>
          <a:sx n="39" d="100"/>
          <a:sy n="39" d="100"/>
        </p:scale>
        <p:origin x="-86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pPr/>
              <a:t>2-12-2022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9489" y="246723"/>
            <a:ext cx="1956290" cy="23777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8496" y="246722"/>
            <a:ext cx="1956291" cy="2377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5076" y="5349875"/>
            <a:ext cx="8060484" cy="10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45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54554"/>
            <a:ext cx="11429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SURVIVALWEEK MET AAN HET EIND:</a:t>
            </a:r>
          </a:p>
          <a:p>
            <a:pPr algn="ctr"/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EEUWIGE GLORIE!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0526" y="5426228"/>
            <a:ext cx="75063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WANT OOK </a:t>
            </a:r>
            <a:r>
              <a:rPr lang="nl-NL" sz="32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OVERLEEFT </a:t>
            </a:r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WEEK ZONDER NIEUWE MEDIA!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6949" y="1587243"/>
            <a:ext cx="8653549" cy="36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511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5933" y="2679828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365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34393" y="288051"/>
            <a:ext cx="6018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 VAN </a:t>
            </a:r>
          </a:p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SURVIVALWEEK VAN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3169" y="1803359"/>
            <a:ext cx="3105000" cy="24253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6859" y="1651811"/>
            <a:ext cx="2666250" cy="29126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6605" y="3573069"/>
            <a:ext cx="3547477" cy="28942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68478" y="5385444"/>
            <a:ext cx="357181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zonder </a:t>
            </a:r>
          </a:p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nieuwe media!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xmlns="" val="209397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86" y="1509"/>
            <a:ext cx="12194686" cy="68564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16000" y="288051"/>
            <a:ext cx="10674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zal het allemaal wel meevallen </a:t>
            </a:r>
          </a:p>
          <a:p>
            <a:pPr algn="ctr"/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wordt het appeltje-eitje?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550" y="1651811"/>
            <a:ext cx="8096595" cy="470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433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066" y="498954"/>
            <a:ext cx="8796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survivalweek gaat morgen starten!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8024" y="5644009"/>
            <a:ext cx="12125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Overleven zonder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nieuwe media in de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21ste eeuw!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05898" y="498954"/>
            <a:ext cx="3607724" cy="36245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9394" y="2215479"/>
            <a:ext cx="3860571" cy="32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557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218" y="500976"/>
            <a:ext cx="10521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je goed voorbereid op de komende week?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4961" y="1920660"/>
            <a:ext cx="3487500" cy="43973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7421" y="2169994"/>
            <a:ext cx="3048750" cy="389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82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4686" cy="68564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14" y="1302779"/>
            <a:ext cx="2711250" cy="176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1295" y="2771521"/>
            <a:ext cx="1842516" cy="9308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0135" y="1400950"/>
            <a:ext cx="2137500" cy="1836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3812" y="2663082"/>
            <a:ext cx="1841602" cy="931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9711" y="3070779"/>
            <a:ext cx="2893162" cy="306872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2364" y="5197125"/>
            <a:ext cx="1771193" cy="10360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50916" y="383736"/>
            <a:ext cx="7967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Hoelang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denk je het vol te houden?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1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94259" y="417848"/>
            <a:ext cx="4006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 je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ertegen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op? 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8992" y="1138017"/>
            <a:ext cx="3117273" cy="5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644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48"/>
            <a:ext cx="12194686" cy="68564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669" y="1943090"/>
            <a:ext cx="11499348" cy="432947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00546" y="452922"/>
            <a:ext cx="10584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je anderen vertelt wat je de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komende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week gaat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doen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0780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44971" y="237620"/>
            <a:ext cx="6123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Jouw ervaring deze week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7049" y="1073250"/>
            <a:ext cx="4016753" cy="56639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14435" y="3301588"/>
            <a:ext cx="48402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 morgenochtend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 de test. </a:t>
            </a:r>
          </a:p>
        </p:txBody>
      </p:sp>
    </p:spTree>
    <p:extLst>
      <p:ext uri="{BB962C8B-B14F-4D97-AF65-F5344CB8AC3E}">
        <p14:creationId xmlns:p14="http://schemas.microsoft.com/office/powerpoint/2010/main" xmlns="" val="113067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1 - Een pester pest - Iedereen anders</Template>
  <TotalTime>2292</TotalTime>
  <Words>101</Words>
  <Application>Microsoft Office PowerPoint</Application>
  <PresentationFormat>Aangepast</PresentationFormat>
  <Paragraphs>18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81</cp:revision>
  <dcterms:created xsi:type="dcterms:W3CDTF">2016-12-04T15:35:03Z</dcterms:created>
  <dcterms:modified xsi:type="dcterms:W3CDTF">2022-12-02T07:28:36Z</dcterms:modified>
</cp:coreProperties>
</file>