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  <p:sldId id="276" r:id="rId5"/>
    <p:sldId id="279" r:id="rId6"/>
    <p:sldId id="280" r:id="rId7"/>
    <p:sldId id="278" r:id="rId8"/>
    <p:sldId id="281" r:id="rId9"/>
    <p:sldId id="282" r:id="rId10"/>
    <p:sldId id="272" r:id="rId11"/>
    <p:sldId id="27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38" d="100"/>
          <a:sy n="38" d="100"/>
        </p:scale>
        <p:origin x="-91" y="-7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CD43E-9826-432D-92C2-ED1331AA9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9B06A8-409F-44C9-AD75-0DC628D2D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7C6C8C-3AEA-40C1-BE7F-ABE50792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B865EF-9BFE-4AF5-91CA-9C9BCEB0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85B5C6-43B3-4C13-8CDF-EC2F5E64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098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553AE-43EF-480A-8C9D-94A58BB8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F9290-9C21-4954-B7B4-2B1F74672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7C64C-73DB-4B71-A1D6-02BA3545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9ED157-78D4-466B-9392-714C020B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633479-9D9E-418D-A531-9645933E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947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634187-1D2B-42BF-BF46-ECC6D7263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3F7012-1761-4602-9308-F03D4905A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2E4D1E-631B-4A41-8A0A-7CF6A2B7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29105C-B3AB-4ABD-B76C-DE4EC367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4B926B-7743-42CD-B3C7-C77E0951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4899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F9809-56FC-4F4E-A02D-F5085EEC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DA122-24D5-4512-9B45-713270012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3D051D-9A97-46FB-9DC1-5D065976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7F3957-6ADB-4FE9-A73D-096945F2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88C2C4-4DE4-4526-AE33-5829E6A4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063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1C0BF-2295-487D-A1AB-067E3671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D1F2E5-6604-47E3-A9B6-3576AEDD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B0A1DD-130E-4DDC-B1A2-DF351CA6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FEE540-6AED-4D4E-81B1-A4E95559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257633-3F32-411A-88D6-9E473FFA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7391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9BFBC-BE64-4216-8151-644E9F0A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351185-7919-4E3D-82FA-618E0E5ED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4BC133-8383-4CBD-8434-6AA1012B9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2AF2B6-02AD-4A06-975C-B9755F8C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8BB683-E622-4BA9-9D90-C6181423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ECE695-DB58-477A-9762-14D07FFE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9433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5FE6D-1465-4ECA-A924-52848119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0DD70A-1638-4534-97AA-9A1BD1D9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1F08CC-792B-437E-943C-B7D164640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4C8368-5600-4F7D-BEF1-7373C1DED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85BC46-4EAF-448C-AC9E-E0479AE99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438BC0-FDDB-4382-BF25-C6C8CD44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0E5204-1400-4910-B647-8CF13A5B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FBB4514-CD08-4CF0-A4E1-5DE3D379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6307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874A9-8C5D-4E91-A679-3E8B860B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44D9BA-38D8-4134-9712-B27BEA19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1B8484-3BCF-423E-B5C5-9C7AC1D9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E54EDF-641E-497E-9FD4-5E322D7F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2690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97555D-789A-446D-B73C-2D1037C9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7F670D-AF00-4860-B7B7-58FE9DE8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10E75A-9AC3-4D7F-8B55-DC5CA704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7547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C8F5E-0A0A-4DF1-9A2F-EC9B10F8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62DB74-A219-48CB-A6EC-A786DD84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AFFF5C-DC31-4C4F-B64E-387DF9976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513AAD-D523-4939-AD4D-37DBACC8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BCB543-F8FF-4B82-9E36-A2E13624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7E0B60-0E5E-42B1-9963-4EC3081B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1484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A236B-046C-47C7-9582-8C7174E2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DB936F-317D-42C3-9842-04CB4F932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AA7554-91F3-4AB3-AFD5-8CFF93C93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B1D287-88E2-437F-8716-D18795B9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6E01EB-D3BE-4200-8854-F4700E9A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607B8B-07EB-4E89-AE62-30E92AC9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9910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61ECE4-4E22-45E1-BB2A-71242BE5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464736-F8B0-4CC9-98D5-68098CFE9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D74C26-4E19-498A-BC72-9B6D04080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C93D-7AFA-448B-9E53-896B6D36FFDE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6BF008-42FB-4395-B90B-7312AEE14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7DD433-CDB3-4C08-AD8C-B4C7441D0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98634-ACF9-4B38-9418-D6DA9990D2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6670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dms-educatief.eu/posters/posters-lezen" TargetMode="External"/><Relationship Id="rId4" Type="http://schemas.openxmlformats.org/officeDocument/2006/relationships/hyperlink" Target="https://www.dms-educatief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tandaard-en-wissellijst" TargetMode="External"/><Relationship Id="rId2" Type="http://schemas.openxmlformats.org/officeDocument/2006/relationships/hyperlink" Target="https://www.dms-educatief.eu/product/1400690/posterset-goede-voornemens-a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C49D8-6371-4C79-9C81-33D190FFF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0838E1-D93A-4BDE-8148-AF6AC8353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63A89D1-2EA9-40FB-809E-F73293EDCD8F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dirty="0"/>
              <a:t>Gratis aa</a:t>
            </a:r>
            <a:r>
              <a:rPr lang="nl-NL" dirty="0"/>
              <a:t>n</a:t>
            </a:r>
            <a:r>
              <a:rPr lang="x-none" dirty="0"/>
              <a:t>g</a:t>
            </a:r>
            <a:r>
              <a:rPr lang="nl-NL" dirty="0"/>
              <a:t>e</a:t>
            </a:r>
            <a:r>
              <a:rPr lang="x-none" dirty="0"/>
              <a:t>b</a:t>
            </a:r>
            <a:r>
              <a:rPr lang="nl-NL" dirty="0"/>
              <a:t>o</a:t>
            </a:r>
            <a:r>
              <a:rPr lang="x-none" dirty="0"/>
              <a:t>d</a:t>
            </a:r>
            <a:r>
              <a:rPr lang="nl-NL" dirty="0"/>
              <a:t>e</a:t>
            </a:r>
            <a:r>
              <a:rPr lang="x-none" dirty="0"/>
              <a:t>n </a:t>
            </a:r>
            <a:r>
              <a:rPr lang="nl-NL" dirty="0"/>
              <a:t>d</a:t>
            </a:r>
            <a:r>
              <a:rPr lang="x-none" dirty="0"/>
              <a:t>o</a:t>
            </a:r>
            <a:r>
              <a:rPr lang="nl-NL" dirty="0"/>
              <a:t>o</a:t>
            </a:r>
            <a:r>
              <a:rPr lang="x-none" dirty="0"/>
              <a:t>r </a:t>
            </a:r>
            <a:r>
              <a:rPr lang="x-none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www.dms-educatief.eu </a:t>
            </a:r>
            <a:endParaRPr lang="x-none" dirty="0">
              <a:solidFill>
                <a:srgbClr val="0000FF"/>
              </a:solidFill>
              <a:hlinkClick r:id="rId5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CCDB9C-2123-4D87-A016-760DFE917D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37" y="699318"/>
            <a:ext cx="5227331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3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5D2DF6-FCD1-48FA-BFEA-BCF47F6DC456}"/>
              </a:ext>
            </a:extLst>
          </p:cNvPr>
          <p:cNvSpPr/>
          <p:nvPr/>
        </p:nvSpPr>
        <p:spPr>
          <a:xfrm>
            <a:off x="633148" y="57961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 smtClean="0">
                <a:hlinkClick r:id="rId2"/>
              </a:rPr>
              <a:t>G</a:t>
            </a:r>
            <a:r>
              <a:rPr lang="x-none" dirty="0">
                <a:hlinkClick r:id="rId2"/>
              </a:rPr>
              <a:t>O</a:t>
            </a:r>
            <a:r>
              <a:rPr lang="nl-NL" dirty="0">
                <a:hlinkClick r:id="rId2"/>
              </a:rPr>
              <a:t>E</a:t>
            </a:r>
            <a:r>
              <a:rPr lang="x-none" dirty="0">
                <a:hlinkClick r:id="rId2"/>
              </a:rPr>
              <a:t>D</a:t>
            </a:r>
            <a:r>
              <a:rPr lang="nl-NL" dirty="0">
                <a:hlinkClick r:id="rId2"/>
              </a:rPr>
              <a:t>E</a:t>
            </a:r>
            <a:r>
              <a:rPr lang="x-none" dirty="0">
                <a:hlinkClick r:id="rId2"/>
              </a:rPr>
              <a:t> </a:t>
            </a:r>
            <a:r>
              <a:rPr lang="nl-NL" dirty="0">
                <a:hlinkClick r:id="rId2"/>
              </a:rPr>
              <a:t>V</a:t>
            </a:r>
            <a:r>
              <a:rPr lang="x-none" dirty="0">
                <a:hlinkClick r:id="rId2"/>
              </a:rPr>
              <a:t>O</a:t>
            </a:r>
            <a:r>
              <a:rPr lang="nl-NL" dirty="0">
                <a:hlinkClick r:id="rId2"/>
              </a:rPr>
              <a:t>O</a:t>
            </a:r>
            <a:r>
              <a:rPr lang="x-none" dirty="0">
                <a:hlinkClick r:id="rId2"/>
              </a:rPr>
              <a:t>R</a:t>
            </a:r>
            <a:r>
              <a:rPr lang="nl-NL" dirty="0">
                <a:hlinkClick r:id="rId2"/>
              </a:rPr>
              <a:t>N</a:t>
            </a:r>
            <a:r>
              <a:rPr lang="x-none" dirty="0">
                <a:hlinkClick r:id="rId2"/>
              </a:rPr>
              <a:t>E</a:t>
            </a:r>
            <a:r>
              <a:rPr lang="nl-NL" dirty="0">
                <a:hlinkClick r:id="rId2"/>
              </a:rPr>
              <a:t>M</a:t>
            </a:r>
            <a:r>
              <a:rPr lang="x-none" dirty="0">
                <a:hlinkClick r:id="rId2"/>
              </a:rPr>
              <a:t>E</a:t>
            </a:r>
            <a:r>
              <a:rPr lang="nl-NL" dirty="0">
                <a:hlinkClick r:id="rId2"/>
              </a:rPr>
              <a:t>N</a:t>
            </a:r>
            <a:r>
              <a:rPr lang="x-none" dirty="0">
                <a:hlinkClick r:id="rId2"/>
              </a:rPr>
              <a:t>S</a:t>
            </a:r>
            <a:r>
              <a:rPr lang="nl-NL" dirty="0">
                <a:hlinkClick r:id="rId2"/>
              </a:rPr>
              <a:t> </a:t>
            </a:r>
            <a:endParaRPr lang="x-none" dirty="0"/>
          </a:p>
          <a:p>
            <a:pPr algn="ctr"/>
            <a:r>
              <a:rPr lang="nl-NL" dirty="0" smtClean="0"/>
              <a:t>Se</a:t>
            </a:r>
            <a:r>
              <a:rPr lang="x-none" dirty="0"/>
              <a:t>t </a:t>
            </a:r>
            <a:r>
              <a:rPr lang="nl-NL" dirty="0"/>
              <a:t>v</a:t>
            </a:r>
            <a:r>
              <a:rPr lang="x-none" dirty="0"/>
              <a:t>a</a:t>
            </a:r>
            <a:r>
              <a:rPr lang="nl-NL" dirty="0"/>
              <a:t>n</a:t>
            </a:r>
            <a:r>
              <a:rPr lang="x-none" dirty="0"/>
              <a:t> 8 </a:t>
            </a:r>
            <a:r>
              <a:rPr lang="nl-NL" dirty="0"/>
              <a:t>p</a:t>
            </a:r>
            <a:r>
              <a:rPr lang="x-none" dirty="0"/>
              <a:t>o</a:t>
            </a:r>
            <a:r>
              <a:rPr lang="nl-NL" dirty="0"/>
              <a:t>s</a:t>
            </a:r>
            <a:r>
              <a:rPr lang="x-none" dirty="0"/>
              <a:t>t</a:t>
            </a:r>
            <a:r>
              <a:rPr lang="nl-NL" dirty="0"/>
              <a:t>e</a:t>
            </a:r>
            <a:r>
              <a:rPr lang="x-none" dirty="0"/>
              <a:t>r</a:t>
            </a:r>
            <a:r>
              <a:rPr lang="nl-NL" dirty="0"/>
              <a:t>s</a:t>
            </a:r>
            <a:r>
              <a:rPr lang="x-none" dirty="0"/>
              <a:t> </a:t>
            </a:r>
            <a:r>
              <a:rPr lang="nl-NL" dirty="0"/>
              <a:t>A</a:t>
            </a:r>
            <a:r>
              <a:rPr lang="x-none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35552C-3B32-4DA0-958F-45B52DF2F51E}"/>
              </a:ext>
            </a:extLst>
          </p:cNvPr>
          <p:cNvSpPr/>
          <p:nvPr/>
        </p:nvSpPr>
        <p:spPr>
          <a:xfrm>
            <a:off x="8084123" y="5796119"/>
            <a:ext cx="275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dirty="0">
                <a:hlinkClick r:id="rId3"/>
              </a:rPr>
              <a:t>Po</a:t>
            </a:r>
            <a:r>
              <a:rPr lang="nl-NL" dirty="0">
                <a:hlinkClick r:id="rId3"/>
              </a:rPr>
              <a:t>s</a:t>
            </a:r>
            <a:r>
              <a:rPr lang="x-none" dirty="0">
                <a:hlinkClick r:id="rId3"/>
              </a:rPr>
              <a:t>t</a:t>
            </a:r>
            <a:r>
              <a:rPr lang="nl-NL" dirty="0">
                <a:hlinkClick r:id="rId3"/>
              </a:rPr>
              <a:t>e</a:t>
            </a:r>
            <a:r>
              <a:rPr lang="x-none" dirty="0">
                <a:hlinkClick r:id="rId3"/>
              </a:rPr>
              <a:t>r</a:t>
            </a:r>
            <a:r>
              <a:rPr lang="nl-NL" dirty="0">
                <a:hlinkClick r:id="rId3"/>
              </a:rPr>
              <a:t>s</a:t>
            </a:r>
            <a:r>
              <a:rPr lang="x-none" dirty="0">
                <a:hlinkClick r:id="rId3"/>
              </a:rPr>
              <a:t>t</a:t>
            </a:r>
            <a:r>
              <a:rPr lang="nl-NL" dirty="0">
                <a:hlinkClick r:id="rId3"/>
              </a:rPr>
              <a:t>a</a:t>
            </a:r>
            <a:r>
              <a:rPr lang="x-none" dirty="0">
                <a:hlinkClick r:id="rId3"/>
              </a:rPr>
              <a:t>n</a:t>
            </a:r>
            <a:r>
              <a:rPr lang="nl-NL" dirty="0">
                <a:hlinkClick r:id="rId3"/>
              </a:rPr>
              <a:t>d</a:t>
            </a:r>
            <a:r>
              <a:rPr lang="x-none" dirty="0">
                <a:hlinkClick r:id="rId3"/>
              </a:rPr>
              <a:t>a</a:t>
            </a:r>
            <a:r>
              <a:rPr lang="nl-NL" dirty="0">
                <a:hlinkClick r:id="rId3"/>
              </a:rPr>
              <a:t>a</a:t>
            </a:r>
            <a:r>
              <a:rPr lang="x-none" dirty="0">
                <a:hlinkClick r:id="rId3"/>
              </a:rPr>
              <a:t>r</a:t>
            </a:r>
            <a:r>
              <a:rPr lang="nl-NL" dirty="0">
                <a:hlinkClick r:id="rId3"/>
              </a:rPr>
              <a:t>d</a:t>
            </a:r>
            <a:endParaRPr lang="x-none" dirty="0">
              <a:hlinkClick r:id="rId3"/>
            </a:endParaRPr>
          </a:p>
          <a:p>
            <a:pPr algn="ctr"/>
            <a:r>
              <a:rPr lang="nl-NL" dirty="0">
                <a:hlinkClick r:id="rId3"/>
              </a:rPr>
              <a:t>W</a:t>
            </a:r>
            <a:r>
              <a:rPr lang="x-none" dirty="0" err="1">
                <a:hlinkClick r:id="rId3"/>
              </a:rPr>
              <a:t>i</a:t>
            </a:r>
            <a:r>
              <a:rPr lang="nl-NL" dirty="0">
                <a:hlinkClick r:id="rId3"/>
              </a:rPr>
              <a:t>s</a:t>
            </a:r>
            <a:r>
              <a:rPr lang="x-none" dirty="0">
                <a:hlinkClick r:id="rId3"/>
              </a:rPr>
              <a:t>s</a:t>
            </a:r>
            <a:r>
              <a:rPr lang="nl-NL" dirty="0">
                <a:hlinkClick r:id="rId3"/>
              </a:rPr>
              <a:t>e</a:t>
            </a:r>
            <a:r>
              <a:rPr lang="x-none" dirty="0">
                <a:hlinkClick r:id="rId3"/>
              </a:rPr>
              <a:t>l</a:t>
            </a:r>
            <a:r>
              <a:rPr lang="nl-NL" dirty="0">
                <a:hlinkClick r:id="rId3"/>
              </a:rPr>
              <a:t>i</a:t>
            </a:r>
            <a:r>
              <a:rPr lang="x-none" dirty="0">
                <a:hlinkClick r:id="rId3"/>
              </a:rPr>
              <a:t>j</a:t>
            </a:r>
            <a:r>
              <a:rPr lang="nl-NL" dirty="0">
                <a:hlinkClick r:id="rId3"/>
              </a:rPr>
              <a:t>s</a:t>
            </a:r>
            <a:r>
              <a:rPr lang="x-none" dirty="0">
                <a:hlinkClick r:id="rId3"/>
              </a:rPr>
              <a:t>t</a:t>
            </a:r>
            <a:r>
              <a:rPr lang="nl-NL" dirty="0">
                <a:hlinkClick r:id="rId3"/>
              </a:rPr>
              <a:t>e</a:t>
            </a:r>
            <a:r>
              <a:rPr lang="x-none" dirty="0">
                <a:hlinkClick r:id="rId3"/>
              </a:rPr>
              <a:t>n</a:t>
            </a:r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B2A321-7E03-4BC6-8B19-4DD407236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4339" y="198354"/>
            <a:ext cx="4433618" cy="55977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71A2F27-EEC6-4BDD-8D0C-8B431148A5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2763" y="1082195"/>
            <a:ext cx="3149382" cy="45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1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3DE33F-697C-495A-979B-28BF1DCC8715}"/>
              </a:ext>
            </a:extLst>
          </p:cNvPr>
          <p:cNvSpPr/>
          <p:nvPr/>
        </p:nvSpPr>
        <p:spPr>
          <a:xfrm>
            <a:off x="2704556" y="5466201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B</a:t>
            </a:r>
            <a:r>
              <a:rPr lang="x-none" sz="2800" dirty="0"/>
              <a:t>e</a:t>
            </a:r>
            <a:r>
              <a:rPr lang="nl-NL" sz="2800" dirty="0"/>
              <a:t>k</a:t>
            </a:r>
            <a:r>
              <a:rPr lang="x-none" sz="2800" dirty="0" err="1"/>
              <a:t>i</a:t>
            </a:r>
            <a:r>
              <a:rPr lang="nl-NL" sz="2800" dirty="0"/>
              <a:t>j</a:t>
            </a:r>
            <a:r>
              <a:rPr lang="x-none" sz="2800" dirty="0"/>
              <a:t>k </a:t>
            </a:r>
            <a:r>
              <a:rPr lang="nl-NL" sz="2800" dirty="0"/>
              <a:t>a</a:t>
            </a:r>
            <a:r>
              <a:rPr lang="x-none" sz="2800" dirty="0"/>
              <a:t>l</a:t>
            </a:r>
            <a:r>
              <a:rPr lang="nl-NL" sz="2800" dirty="0"/>
              <a:t>l</a:t>
            </a:r>
            <a:r>
              <a:rPr lang="x-none" sz="2800" dirty="0"/>
              <a:t>e </a:t>
            </a:r>
            <a:r>
              <a:rPr lang="nl-NL" sz="2800" dirty="0"/>
              <a:t>l</a:t>
            </a:r>
            <a:r>
              <a:rPr lang="x-none" sz="2800" dirty="0"/>
              <a:t>e</a:t>
            </a:r>
            <a:r>
              <a:rPr lang="nl-NL" sz="2800" dirty="0"/>
              <a:t>s</a:t>
            </a:r>
            <a:r>
              <a:rPr lang="x-none" sz="2800" dirty="0"/>
              <a:t>m</a:t>
            </a:r>
            <a:r>
              <a:rPr lang="nl-NL" sz="2800" dirty="0"/>
              <a:t>a</a:t>
            </a:r>
            <a:r>
              <a:rPr lang="x-none" sz="2800" dirty="0"/>
              <a:t>t</a:t>
            </a:r>
            <a:r>
              <a:rPr lang="nl-NL" sz="2800" dirty="0"/>
              <a:t>e</a:t>
            </a:r>
            <a:r>
              <a:rPr lang="x-none" sz="2800" dirty="0"/>
              <a:t>r</a:t>
            </a:r>
            <a:r>
              <a:rPr lang="nl-NL" sz="2800" dirty="0"/>
              <a:t>i</a:t>
            </a:r>
            <a:r>
              <a:rPr lang="x-none" sz="2800" dirty="0"/>
              <a:t>a</a:t>
            </a:r>
            <a:r>
              <a:rPr lang="nl-NL" sz="2800" dirty="0"/>
              <a:t>l</a:t>
            </a:r>
            <a:r>
              <a:rPr lang="x-none" sz="2800" dirty="0"/>
              <a:t>e</a:t>
            </a:r>
            <a:r>
              <a:rPr lang="nl-NL" sz="2800" dirty="0"/>
              <a:t>n</a:t>
            </a:r>
            <a:r>
              <a:rPr lang="x-none" sz="2800" dirty="0"/>
              <a:t> </a:t>
            </a:r>
          </a:p>
          <a:p>
            <a:pPr algn="ctr"/>
            <a:r>
              <a:rPr lang="nl-NL" sz="2800" dirty="0"/>
              <a:t>v</a:t>
            </a:r>
            <a:r>
              <a:rPr lang="x-none" sz="2800" dirty="0"/>
              <a:t>a</a:t>
            </a:r>
            <a:r>
              <a:rPr lang="nl-NL" sz="2800" dirty="0"/>
              <a:t>n</a:t>
            </a:r>
            <a:r>
              <a:rPr lang="x-none" sz="2800" dirty="0"/>
              <a:t> </a:t>
            </a:r>
            <a:r>
              <a:rPr lang="x-none" sz="2800" dirty="0">
                <a:hlinkClick r:id="rId2"/>
              </a:rPr>
              <a:t>DMS </a:t>
            </a:r>
            <a:r>
              <a:rPr lang="x-none" sz="2800" dirty="0" err="1">
                <a:hlinkClick r:id="rId2"/>
              </a:rPr>
              <a:t>educatief</a:t>
            </a:r>
            <a:r>
              <a:rPr lang="x-none" sz="2800" dirty="0">
                <a:hlinkClick r:id="rId2"/>
              </a:rPr>
              <a:t> </a:t>
            </a:r>
            <a:endParaRPr lang="x-none" sz="28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C49D8-6371-4C79-9C81-33D190FFF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4C185E-AA62-4764-B67F-A8FEE4872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858" y="592761"/>
            <a:ext cx="3585271" cy="56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8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C49D8-6371-4C79-9C81-33D190FFF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2CF10D-D586-4531-A3A9-E6DBBEA07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2544" y="528825"/>
            <a:ext cx="4469897" cy="55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1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C49D8-6371-4C79-9C81-33D190FFF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1BCB0A-454A-4CAF-96F7-100262E37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538" y="665737"/>
            <a:ext cx="3920227" cy="540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7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C49D8-6371-4C79-9C81-33D190FFF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17628E-F958-40B6-910B-C48A1CE13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712" y="665738"/>
            <a:ext cx="4315347" cy="55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0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C49D8-6371-4C79-9C81-33D190FFF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BC26B9-EA04-4402-8F34-D478C0CDA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171" y="618600"/>
            <a:ext cx="4015643" cy="5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9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C49D8-6371-4C79-9C81-33D190FFF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397AE3-612A-4117-80A1-FA7EE8B2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3234" y="779228"/>
            <a:ext cx="4100889" cy="548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3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C49D8-6371-4C79-9C81-33D190FFF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C877D7-C5AF-4871-B138-B85D08A64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2849" y="518412"/>
            <a:ext cx="4461274" cy="56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3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C49D8-6371-4C79-9C81-33D190FFF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E937E1-37D5-4DE3-BDF9-A94E8C10B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2294" y="687092"/>
            <a:ext cx="4208666" cy="54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7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99</Words>
  <Application>Microsoft Office PowerPoint</Application>
  <PresentationFormat>Aangepast</PresentationFormat>
  <Paragraphs>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 Theme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Gebruiker</cp:lastModifiedBy>
  <cp:revision>13</cp:revision>
  <dcterms:created xsi:type="dcterms:W3CDTF">2021-08-31T05:34:05Z</dcterms:created>
  <dcterms:modified xsi:type="dcterms:W3CDTF">2022-12-13T15:50:09Z</dcterms:modified>
</cp:coreProperties>
</file>