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65" r:id="rId4"/>
    <p:sldId id="264" r:id="rId5"/>
    <p:sldId id="266" r:id="rId6"/>
    <p:sldId id="256" r:id="rId7"/>
    <p:sldId id="283" r:id="rId8"/>
    <p:sldId id="289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90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bruiker" initials="G" lastIdx="1" clrIdx="0">
    <p:extLst>
      <p:ext uri="{19B8F6BF-5375-455C-9EA6-DF929625EA0E}">
        <p15:presenceInfo xmlns:p15="http://schemas.microsoft.com/office/powerpoint/2012/main" userId="Gebrui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92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48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66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42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66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83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74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0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67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40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81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FABE5-6448-4DCF-A749-041847D5483B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70AD-892C-44DA-A677-3D57B2FEC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1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696" y="432582"/>
            <a:ext cx="6868553" cy="587326"/>
          </a:xfrm>
        </p:spPr>
        <p:txBody>
          <a:bodyPr>
            <a:normAutofit fontScale="90000"/>
          </a:bodyPr>
          <a:lstStyle/>
          <a:p>
            <a:r>
              <a:rPr lang="nl-NL" sz="9600" b="1" dirty="0"/>
              <a:t/>
            </a:r>
            <a:br>
              <a:rPr lang="nl-NL" sz="9600" b="1" dirty="0"/>
            </a:br>
            <a: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 </a:t>
            </a:r>
            <a:r>
              <a:rPr lang="nl-NL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pesten bespreekbaar!</a:t>
            </a:r>
            <a:endParaRPr lang="nl-NL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3" y="2170376"/>
            <a:ext cx="10058400" cy="42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225" y="235358"/>
            <a:ext cx="1138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Juist een goede vriend of vriendin moet iemand vertellen dat hij of zij aan het pesten is.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225" y="1813736"/>
            <a:ext cx="1105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spreekt dan de ander aan 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wijst hem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de gevolgen van pesten.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225" y="3551993"/>
            <a:ext cx="5419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goede vriend zal het 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waarderen dat je voor je 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mening uitkomt en voor 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anderen opkomt.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56" y="2417518"/>
            <a:ext cx="5967969" cy="392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441630"/>
            <a:ext cx="11360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Doet hij het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niet? Dan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moet je eens goed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bedenken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je wel zo’n vriend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of het wel je beste vriend is. Want als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 niemand heeft om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pesten, kun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jij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weleens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volgende slachtoffer zijn.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8" y="3080482"/>
            <a:ext cx="3791303" cy="3316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9" y="3080482"/>
            <a:ext cx="4422419" cy="35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7478" y="4509823"/>
            <a:ext cx="3449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Meld pesten!</a:t>
            </a: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1594" y="173729"/>
            <a:ext cx="408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Verbreek de stilte!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2036" y="5312756"/>
            <a:ext cx="7018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Spreek je uit over pesten! </a:t>
            </a:r>
          </a:p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jij niets zegt, wie dan wel?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07" y="629228"/>
            <a:ext cx="3221724" cy="38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7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069" y="286377"/>
            <a:ext cx="11850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weet een reden waarom je pesten </a:t>
            </a:r>
            <a:r>
              <a:rPr lang="nl-NL" sz="3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zou melden?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069" y="1922680"/>
            <a:ext cx="5007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Misschien door angst?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069" y="3501664"/>
            <a:ext cx="5198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door groepsdruk?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069" y="5433224"/>
            <a:ext cx="11647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/>
              <a:t>Ja, er is moed voor nodig, maar je moet het wel doen!</a:t>
            </a:r>
            <a:endParaRPr lang="nl-NL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45" y="1343770"/>
            <a:ext cx="5240191" cy="38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754" y="933535"/>
            <a:ext cx="10963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Laat je niet de mond snoeren, maar praat erover!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5" y="2151525"/>
            <a:ext cx="4140000" cy="38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141" y="160451"/>
            <a:ext cx="9842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gepest 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daar spijt van?</a:t>
            </a:r>
          </a:p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zeg je sorry!</a:t>
            </a:r>
          </a:p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dan?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12" y="2376442"/>
            <a:ext cx="3526296" cy="39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009" y="447129"/>
            <a:ext cx="9842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het dan over?</a:t>
            </a:r>
          </a:p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de gepeste is het vaak nog lang niet over.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7009" y="1695902"/>
            <a:ext cx="9842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Misschien moet je iets meer doen!</a:t>
            </a:r>
          </a:p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zou je allemaal nog meer kunnen doen?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4629" y="2944675"/>
            <a:ext cx="17623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pPr algn="ctr"/>
            <a:r>
              <a:rPr lang="nl-NL" sz="4000" dirty="0" smtClean="0"/>
              <a:t>Sorry!</a:t>
            </a:r>
            <a:endParaRPr lang="nl-NL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30" y="3187735"/>
            <a:ext cx="6726777" cy="32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107" y="761000"/>
            <a:ext cx="10982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Probeer nu eens een afspraak te maken om samen het pesten zoveel mogelijk te voorkomen.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06" y="2446962"/>
            <a:ext cx="7965001" cy="38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3743" y="809160"/>
            <a:ext cx="7472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Hebben jullie een goede afspraak?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5" y="2335839"/>
            <a:ext cx="8653419" cy="403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325" y="409832"/>
            <a:ext cx="10590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Goede afspraken maken is toppie!</a:t>
            </a:r>
          </a:p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Nog belangrijker is dat we ons er aan houden!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4" y="1674385"/>
            <a:ext cx="7672649" cy="3353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324" y="5027812"/>
            <a:ext cx="10590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Spreek een ander er op aan als hij zich niet aan de gemaakte afspraak houdt!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7109" y="838212"/>
            <a:ext cx="1136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vorige Powerpoint presentatie hebben we laten zien wanneer een pestkop pest.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57109" y="6089343"/>
            <a:ext cx="10354568" cy="5155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Haatmail of roddels via mail, SMS of internet stuurt of doorstuurt.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69" y="1615363"/>
            <a:ext cx="4918855" cy="29095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57109" y="1415308"/>
            <a:ext cx="4237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pestkop pest als hij/zij: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54514" y="172161"/>
            <a:ext cx="3841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Weet je het nog?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7109" y="1790296"/>
            <a:ext cx="3691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Lelijke dingen zegt of doet.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109" y="2190791"/>
            <a:ext cx="3642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Krabt, bijt, schopt of slaat.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7432" y="2564925"/>
            <a:ext cx="2784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Anderen buitensluit.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5148" y="2946162"/>
            <a:ext cx="4941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Anderen angstig of verdrietig maakt.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7432" y="3339169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Anderen bespot en treitert.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7432" y="3692508"/>
            <a:ext cx="4364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grenzen van anderen gaat.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6894" y="4081534"/>
            <a:ext cx="5795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Flauwe grapjes maakt en anderen uitlacht.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5148" y="4485592"/>
            <a:ext cx="6137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Anderen overhaalt of dwingt om mee te doen.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5148" y="4907736"/>
            <a:ext cx="4585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Anderen het pesten laat uitvoeren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109" y="5331342"/>
            <a:ext cx="11537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Gevoelige of persoonlijke informatie via internet of andere media verspreidt en daarmee anderen in verlegenheid brengt.</a:t>
            </a:r>
          </a:p>
        </p:txBody>
      </p:sp>
    </p:spTree>
    <p:extLst>
      <p:ext uri="{BB962C8B-B14F-4D97-AF65-F5344CB8AC3E}">
        <p14:creationId xmlns:p14="http://schemas.microsoft.com/office/powerpoint/2010/main" val="197844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14" y="1039165"/>
            <a:ext cx="7110001" cy="46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4022" y="389012"/>
            <a:ext cx="489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Herken je pesten nu?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85" y="1224112"/>
            <a:ext cx="6730971" cy="3916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6631" y="5390811"/>
            <a:ext cx="199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Super!</a:t>
            </a: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13740" y="734942"/>
            <a:ext cx="439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Weet je nog dat ...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39" y="407520"/>
            <a:ext cx="3698279" cy="339139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73379" y="2241879"/>
            <a:ext cx="4879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pesten veel verdriet veroorzaakt?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3379" y="2723308"/>
            <a:ext cx="7404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pestkop bijna altijd ontkent dat hij gepest heeft?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3263" y="3214701"/>
            <a:ext cx="7727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pestkop zelf vaak niet eens door heeft dat hij pest?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3379" y="3706094"/>
            <a:ext cx="7314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niet alleen kinderen, maar ook volwassenen pesten?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33263" y="4191654"/>
            <a:ext cx="11640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pesten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 gebeurt waar mensen samen zijn zoals op school, op het werk, in de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buurt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 de media, bij een sportvereniging en zelfs in bejaardentehuizen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2000" dirty="0"/>
          </a:p>
        </p:txBody>
      </p:sp>
      <p:sp>
        <p:nvSpPr>
          <p:cNvPr id="40" name="Rectangle 39"/>
          <p:cNvSpPr/>
          <p:nvPr/>
        </p:nvSpPr>
        <p:spPr>
          <a:xfrm>
            <a:off x="373379" y="4984990"/>
            <a:ext cx="8014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pestkop zich over zijn pestgedrag niet schuldig voelt?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3379" y="5470550"/>
            <a:ext cx="6262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pestkop zijn gedrag niet als pesten ziet?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3379" y="5951979"/>
            <a:ext cx="6631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iedereen wel eens met pesten te maken krijgt?</a:t>
            </a:r>
          </a:p>
        </p:txBody>
      </p:sp>
    </p:spTree>
    <p:extLst>
      <p:ext uri="{BB962C8B-B14F-4D97-AF65-F5344CB8AC3E}">
        <p14:creationId xmlns:p14="http://schemas.microsoft.com/office/powerpoint/2010/main" val="16506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93" y="785311"/>
            <a:ext cx="6097501" cy="53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97" y="1364591"/>
            <a:ext cx="3584565" cy="50662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9419" y="598516"/>
            <a:ext cx="9060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Neem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allemaal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werkboekje voor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6577" y="903015"/>
            <a:ext cx="7389216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 wat jij doet of zegt is gedrag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74286" y="199816"/>
            <a:ext cx="3374922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Gedrag</a:t>
            </a:r>
            <a:endParaRPr lang="nl-NL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577" y="1659875"/>
            <a:ext cx="6748815" cy="1382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Gedrag is niet wat je zelf voelt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wat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 kinderen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volwassenen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zien of horen.</a:t>
            </a:r>
          </a:p>
          <a:p>
            <a:pPr algn="ctr"/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41" y="677008"/>
            <a:ext cx="5009570" cy="3068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85" y="3158746"/>
            <a:ext cx="2398040" cy="1590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6" y="3158746"/>
            <a:ext cx="2464194" cy="16097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3034" y="4865643"/>
            <a:ext cx="11908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Vinden ze het goed, dan noemen zij dit gewenst gedrag!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577" y="5566974"/>
            <a:ext cx="12112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Vinden ze het fout, dan noemen zij dit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ongewenst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gedrag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986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7694" y="1310054"/>
            <a:ext cx="11649841" cy="626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ertoon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jij zelf ook wel eens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ongewenst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gedrag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7694" y="2692036"/>
            <a:ext cx="11649841" cy="62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Zeg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jij ook sorry bij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ongewenst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gedrag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694" y="3363726"/>
            <a:ext cx="11649841" cy="802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Verander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jij je gedrag ook als je sorry hebt gezegd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7694" y="4211516"/>
            <a:ext cx="11649841" cy="796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Verander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jij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straf krijgt bij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ongewenst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gedrag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7694" y="1982305"/>
            <a:ext cx="11649841" cy="664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jij vrienden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ongewenst gedrag vertonen?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7694" y="5053773"/>
            <a:ext cx="11649841" cy="1021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Zeg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jij er ook iets van als iemand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ongewenst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gedrag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vertoont?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7694" y="316523"/>
            <a:ext cx="8780564" cy="68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 uit het boekje over gedrag!</a:t>
            </a: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7520" y="6315085"/>
            <a:ext cx="517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bladzijde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werkboekje.</a:t>
            </a:r>
          </a:p>
        </p:txBody>
      </p:sp>
    </p:spTree>
    <p:extLst>
      <p:ext uri="{BB962C8B-B14F-4D97-AF65-F5344CB8AC3E}">
        <p14:creationId xmlns:p14="http://schemas.microsoft.com/office/powerpoint/2010/main" val="42244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546" y="5434215"/>
            <a:ext cx="792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wat kun jij doen als jij pesten ziet?</a:t>
            </a:r>
            <a:endParaRPr lang="nl-NL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271" y="721767"/>
            <a:ext cx="6035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Toeschouwer van pesten ...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16" y="1559015"/>
            <a:ext cx="5520551" cy="375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</TotalTime>
  <Words>612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Office Theme</vt:lpstr>
      <vt:lpstr> Maak pesten bespreekbaar!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pesten bespreekbaar.</dc:title>
  <dc:creator>Gebruiker</dc:creator>
  <cp:lastModifiedBy>Gebruiker</cp:lastModifiedBy>
  <cp:revision>77</cp:revision>
  <dcterms:created xsi:type="dcterms:W3CDTF">2016-07-30T06:36:10Z</dcterms:created>
  <dcterms:modified xsi:type="dcterms:W3CDTF">2016-08-24T05:59:40Z</dcterms:modified>
</cp:coreProperties>
</file>