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9" r:id="rId4"/>
    <p:sldId id="264" r:id="rId5"/>
    <p:sldId id="262" r:id="rId6"/>
    <p:sldId id="263" r:id="rId7"/>
    <p:sldId id="265" r:id="rId8"/>
    <p:sldId id="266" r:id="rId9"/>
    <p:sldId id="267" r:id="rId10"/>
    <p:sldId id="261" r:id="rId11"/>
    <p:sldId id="260" r:id="rId12"/>
    <p:sldId id="270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18A98-732C-424B-A237-49BE16597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2413C2-E9AA-467E-B994-D19DFBAEB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107E1-2FE1-49E3-98A3-55898CB1E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6CDA-E755-4B09-A416-7C0FBC17D961}" type="datetimeFigureOut">
              <a:rPr lang="nl-NL" smtClean="0"/>
              <a:t>30-8-2021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C87B7-87A5-42A6-8E85-8BF13DCC6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ADD05-B480-4250-BF4A-BAAE3BB1E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82B1-F019-48E1-B30F-4069B817C70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810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5627-7D07-4225-B9D4-F649994B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19D6E-CB9B-42AB-995B-DB9F42EA2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C9E07-7B55-43EC-8E5F-56B957D4F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6CDA-E755-4B09-A416-7C0FBC17D961}" type="datetimeFigureOut">
              <a:rPr lang="nl-NL" smtClean="0"/>
              <a:t>30-8-2021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0C040-8872-47F6-A4EA-DE72317D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462B6-AB8D-4186-A900-4031435A7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82B1-F019-48E1-B30F-4069B817C70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8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F8399B-966B-48A1-A14B-4CC75BCF24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AAE9B1-8928-4473-8D87-591669AE3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31085-51FB-453E-A1C3-D93EEAA5D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6CDA-E755-4B09-A416-7C0FBC17D961}" type="datetimeFigureOut">
              <a:rPr lang="nl-NL" smtClean="0"/>
              <a:t>30-8-2021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FB8EC-C942-445E-9EDC-60252EEF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1353E-3F63-4BFC-8171-C7B4A4BE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82B1-F019-48E1-B30F-4069B817C70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932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D9356-FA9F-4749-8C12-43A14222B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7F16D-0F85-4855-A71A-5258BE32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48A81-89FC-4912-B8BE-1DA5428D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6CDA-E755-4B09-A416-7C0FBC17D961}" type="datetimeFigureOut">
              <a:rPr lang="nl-NL" smtClean="0"/>
              <a:t>30-8-2021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BF117-CE0C-4431-BABB-032C9E110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72227-4EBA-4D5A-9A1E-57C3D1C2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82B1-F019-48E1-B30F-4069B817C70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46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F0AB-244C-45CF-9D98-E95DED8E0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1EB97-E75E-45EE-AEAA-E949F855D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587CB-824B-4CC6-B934-2BAF35D4D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6CDA-E755-4B09-A416-7C0FBC17D961}" type="datetimeFigureOut">
              <a:rPr lang="nl-NL" smtClean="0"/>
              <a:t>30-8-2021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AFD0E-83F7-423A-BDDA-617596720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9EE20-D8CC-49FF-A1AD-31A5C574A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82B1-F019-48E1-B30F-4069B817C70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345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06115-F567-4552-9BEF-3CE432962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60A0C-44CC-49F4-8A74-2748646AC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D1B0A-F44B-4F68-A992-BCD90D1B4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9CDDD-4AC1-4DD1-ADA5-6C00870DC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6CDA-E755-4B09-A416-7C0FBC17D961}" type="datetimeFigureOut">
              <a:rPr lang="nl-NL" smtClean="0"/>
              <a:t>30-8-2021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640AC-D5CD-4355-9CF0-7205A341B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35FC4A-08B9-42CA-8BC8-445007993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82B1-F019-48E1-B30F-4069B817C70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99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6C4B3-4907-42F7-BBE5-FB1776D70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55646-4D03-4B3A-8D01-368E4C3FE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55900-F9F2-4C6E-B336-8409772CA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DF557-8888-4C0D-A039-3A7A4EE30F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847F0-866B-4B8A-A439-DC4A3E7F9B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4650F9-8F44-414D-897C-DA28610E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6CDA-E755-4B09-A416-7C0FBC17D961}" type="datetimeFigureOut">
              <a:rPr lang="nl-NL" smtClean="0"/>
              <a:t>30-8-2021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C987-62B8-4329-9AD2-468741BD9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3F509D-A812-4EC5-8118-03D9B35D7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82B1-F019-48E1-B30F-4069B817C70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407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A2201-8747-48CC-8D14-FFC3F5FE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D9611-79CD-4DEB-8C93-3E62949BF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6CDA-E755-4B09-A416-7C0FBC17D961}" type="datetimeFigureOut">
              <a:rPr lang="nl-NL" smtClean="0"/>
              <a:t>30-8-2021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FE8D8D-8F16-4727-83C7-5F0C7698B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CD365-1C4D-461A-B5EF-802CD12C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82B1-F019-48E1-B30F-4069B817C70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20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3059E-765F-4423-8308-26C82592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6CDA-E755-4B09-A416-7C0FBC17D961}" type="datetimeFigureOut">
              <a:rPr lang="nl-NL" smtClean="0"/>
              <a:t>30-8-2021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E0AA18-8F50-4584-BA12-F400D8EC7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11668-456D-4A3F-958B-DE633CDD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82B1-F019-48E1-B30F-4069B817C70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3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65700-7BA8-4D1C-A105-8EA14DA4C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C5DBF-9D9B-44FA-9096-4054D30F4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8ED68-4538-4077-A464-21195E9CB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0B8FE-FBC4-4446-B028-7DF8A8776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6CDA-E755-4B09-A416-7C0FBC17D961}" type="datetimeFigureOut">
              <a:rPr lang="nl-NL" smtClean="0"/>
              <a:t>30-8-2021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9D445-AD12-4E03-BA6A-75A275BB6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E5567-836C-4799-BDAA-14E76EF98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82B1-F019-48E1-B30F-4069B817C70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806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915A3-2EAA-4C6D-9075-C37FA606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C8B8AD-8E51-4B1F-B180-557EB444A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1FFFE-79C1-4760-9FF6-306288B38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723B1-DB70-4E60-89FB-C0850D0AF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6CDA-E755-4B09-A416-7C0FBC17D961}" type="datetimeFigureOut">
              <a:rPr lang="nl-NL" smtClean="0"/>
              <a:t>30-8-2021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B3B14-84D0-4B83-8088-D6259C1D5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1C643-EEEF-4D89-96A2-503EA8285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82B1-F019-48E1-B30F-4069B817C70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987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AB8A82-4C51-4F18-9568-516DDE0F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5199C-A02D-4A5A-8BD4-C62C90FDE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6AE28-5D81-475F-AA10-CF2E22ECB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46CDA-E755-4B09-A416-7C0FBC17D961}" type="datetimeFigureOut">
              <a:rPr lang="nl-NL" smtClean="0"/>
              <a:t>30-8-2021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2334B-6C31-41A1-B847-793DF1E75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0E74B-02EE-4289-A9BE-56C3011DD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082B1-F019-48E1-B30F-4069B817C70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293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dms-educatief.eu/posters/posters-lezen" TargetMode="External"/><Relationship Id="rId4" Type="http://schemas.openxmlformats.org/officeDocument/2006/relationships/hyperlink" Target="https://www.dms-educatief.e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s-educatief.eu/posters/posterstandaard-en-wissellijst" TargetMode="External"/><Relationship Id="rId2" Type="http://schemas.openxmlformats.org/officeDocument/2006/relationships/hyperlink" Target="https://www.dms-educatief.eu/product/1400509/poster-afspraken-op-onze-school-a3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562CB9B-7BE3-4381-8DF6-B452BB0FE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3"/>
            <a:ext cx="12192000" cy="68440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1C9498-5F43-47BC-BCB1-D967CE2A2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37" y="700844"/>
            <a:ext cx="5230379" cy="36149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53534D-6C83-4596-A1EA-1FB76B24D58A}"/>
              </a:ext>
            </a:extLst>
          </p:cNvPr>
          <p:cNvSpPr/>
          <p:nvPr/>
        </p:nvSpPr>
        <p:spPr>
          <a:xfrm>
            <a:off x="3187338" y="4723441"/>
            <a:ext cx="4868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150" dirty="0">
                <a:solidFill>
                  <a:schemeClr val="bg1"/>
                </a:solidFill>
              </a:rPr>
              <a:t>Gratis aa</a:t>
            </a:r>
            <a:r>
              <a:rPr lang="nl-NL" dirty="0">
                <a:solidFill>
                  <a:schemeClr val="bg1"/>
                </a:solidFill>
              </a:rPr>
              <a:t>n</a:t>
            </a:r>
            <a:r>
              <a:rPr lang="en-150" dirty="0">
                <a:solidFill>
                  <a:schemeClr val="bg1"/>
                </a:solidFill>
              </a:rPr>
              <a:t>g</a:t>
            </a:r>
            <a:r>
              <a:rPr lang="nl-NL" dirty="0">
                <a:solidFill>
                  <a:schemeClr val="bg1"/>
                </a:solidFill>
              </a:rPr>
              <a:t>e</a:t>
            </a:r>
            <a:r>
              <a:rPr lang="en-150" dirty="0">
                <a:solidFill>
                  <a:schemeClr val="bg1"/>
                </a:solidFill>
              </a:rPr>
              <a:t>b</a:t>
            </a:r>
            <a:r>
              <a:rPr lang="nl-NL" dirty="0">
                <a:solidFill>
                  <a:schemeClr val="bg1"/>
                </a:solidFill>
              </a:rPr>
              <a:t>o</a:t>
            </a:r>
            <a:r>
              <a:rPr lang="en-150" dirty="0">
                <a:solidFill>
                  <a:schemeClr val="bg1"/>
                </a:solidFill>
              </a:rPr>
              <a:t>d</a:t>
            </a:r>
            <a:r>
              <a:rPr lang="nl-NL" dirty="0">
                <a:solidFill>
                  <a:schemeClr val="bg1"/>
                </a:solidFill>
              </a:rPr>
              <a:t>e</a:t>
            </a:r>
            <a:r>
              <a:rPr lang="en-150" dirty="0">
                <a:solidFill>
                  <a:schemeClr val="bg1"/>
                </a:solidFill>
              </a:rPr>
              <a:t>n </a:t>
            </a:r>
            <a:r>
              <a:rPr lang="nl-NL" dirty="0">
                <a:solidFill>
                  <a:schemeClr val="bg1"/>
                </a:solidFill>
              </a:rPr>
              <a:t>d</a:t>
            </a:r>
            <a:r>
              <a:rPr lang="en-150" dirty="0">
                <a:solidFill>
                  <a:schemeClr val="bg1"/>
                </a:solidFill>
              </a:rPr>
              <a:t>o</a:t>
            </a:r>
            <a:r>
              <a:rPr lang="nl-NL" dirty="0">
                <a:solidFill>
                  <a:schemeClr val="bg1"/>
                </a:solidFill>
              </a:rPr>
              <a:t>o</a:t>
            </a:r>
            <a:r>
              <a:rPr lang="en-150" dirty="0">
                <a:solidFill>
                  <a:schemeClr val="bg1"/>
                </a:solidFill>
              </a:rPr>
              <a:t>r </a:t>
            </a:r>
            <a:r>
              <a:rPr lang="en-15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www.dms-educatief.eu </a:t>
            </a:r>
            <a:endParaRPr lang="en-150" dirty="0">
              <a:solidFill>
                <a:srgbClr val="0000FF"/>
              </a:solidFill>
              <a:hlinkClick r:id="rId5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8D6315-951D-4DAF-8E8B-EC2081F282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17" y="5306472"/>
            <a:ext cx="2166671" cy="9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63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562CB9B-7BE3-4381-8DF6-B452BB0FE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3"/>
            <a:ext cx="12192000" cy="68440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31167A-8D5D-4DD3-A092-00BE2A692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19" y="1285697"/>
            <a:ext cx="9358685" cy="12762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0F83CC-C48E-4240-A0C0-D696BFA27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35" y="4009189"/>
            <a:ext cx="10902451" cy="57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72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562CB9B-7BE3-4381-8DF6-B452BB0FE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3"/>
            <a:ext cx="12192000" cy="68440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31167A-8D5D-4DD3-A092-00BE2A692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19" y="1285697"/>
            <a:ext cx="9358685" cy="12762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D1828A-AFAB-4653-8AC4-86FB9A003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41" y="3943215"/>
            <a:ext cx="5319940" cy="44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73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5D2DF6-FCD1-48FA-BFEA-BCF47F6DC456}"/>
              </a:ext>
            </a:extLst>
          </p:cNvPr>
          <p:cNvSpPr/>
          <p:nvPr/>
        </p:nvSpPr>
        <p:spPr>
          <a:xfrm>
            <a:off x="633148" y="57961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150" dirty="0">
                <a:hlinkClick r:id="rId2"/>
              </a:rPr>
              <a:t>S</a:t>
            </a:r>
            <a:r>
              <a:rPr lang="nl-NL" dirty="0">
                <a:hlinkClick r:id="rId2"/>
              </a:rPr>
              <a:t>C</a:t>
            </a:r>
            <a:r>
              <a:rPr lang="en-150" dirty="0">
                <a:hlinkClick r:id="rId2"/>
              </a:rPr>
              <a:t>H</a:t>
            </a:r>
            <a:r>
              <a:rPr lang="nl-NL" dirty="0">
                <a:hlinkClick r:id="rId2"/>
              </a:rPr>
              <a:t>O</a:t>
            </a:r>
            <a:r>
              <a:rPr lang="en-150" dirty="0">
                <a:hlinkClick r:id="rId2"/>
              </a:rPr>
              <a:t>O</a:t>
            </a:r>
            <a:r>
              <a:rPr lang="nl-NL" dirty="0">
                <a:hlinkClick r:id="rId2"/>
              </a:rPr>
              <a:t>L</a:t>
            </a:r>
            <a:r>
              <a:rPr lang="en-150" dirty="0">
                <a:hlinkClick r:id="rId2"/>
              </a:rPr>
              <a:t> </a:t>
            </a:r>
            <a:r>
              <a:rPr lang="nl-NL" dirty="0">
                <a:hlinkClick r:id="rId2"/>
              </a:rPr>
              <a:t>A</a:t>
            </a:r>
            <a:r>
              <a:rPr lang="en-150" dirty="0">
                <a:hlinkClick r:id="rId2"/>
              </a:rPr>
              <a:t>F</a:t>
            </a:r>
            <a:r>
              <a:rPr lang="nl-NL" dirty="0">
                <a:hlinkClick r:id="rId2"/>
              </a:rPr>
              <a:t>S</a:t>
            </a:r>
            <a:r>
              <a:rPr lang="en-150" dirty="0">
                <a:hlinkClick r:id="rId2"/>
              </a:rPr>
              <a:t>P</a:t>
            </a:r>
            <a:r>
              <a:rPr lang="nl-NL" dirty="0">
                <a:hlinkClick r:id="rId2"/>
              </a:rPr>
              <a:t>R</a:t>
            </a:r>
            <a:r>
              <a:rPr lang="en-150" dirty="0">
                <a:hlinkClick r:id="rId2"/>
              </a:rPr>
              <a:t>A</a:t>
            </a:r>
            <a:r>
              <a:rPr lang="nl-NL" dirty="0">
                <a:hlinkClick r:id="rId2"/>
              </a:rPr>
              <a:t>K</a:t>
            </a:r>
            <a:r>
              <a:rPr lang="en-150" dirty="0">
                <a:hlinkClick r:id="rId2"/>
              </a:rPr>
              <a:t>E</a:t>
            </a:r>
            <a:r>
              <a:rPr lang="nl-NL" dirty="0">
                <a:hlinkClick r:id="rId2"/>
              </a:rPr>
              <a:t>N </a:t>
            </a:r>
            <a:endParaRPr lang="en-150" dirty="0"/>
          </a:p>
          <a:p>
            <a:pPr algn="ctr"/>
            <a:r>
              <a:rPr lang="nl-NL" dirty="0"/>
              <a:t>‘O</a:t>
            </a:r>
            <a:r>
              <a:rPr lang="en-150" dirty="0"/>
              <a:t>P </a:t>
            </a:r>
            <a:r>
              <a:rPr lang="nl-NL" dirty="0"/>
              <a:t>O</a:t>
            </a:r>
            <a:r>
              <a:rPr lang="en-150" dirty="0"/>
              <a:t>N</a:t>
            </a:r>
            <a:r>
              <a:rPr lang="nl-NL" dirty="0"/>
              <a:t>Z</a:t>
            </a:r>
            <a:r>
              <a:rPr lang="en-150" dirty="0"/>
              <a:t>E </a:t>
            </a:r>
            <a:r>
              <a:rPr lang="nl-NL" dirty="0"/>
              <a:t>S</a:t>
            </a:r>
            <a:r>
              <a:rPr lang="en-150" dirty="0"/>
              <a:t>C</a:t>
            </a:r>
            <a:r>
              <a:rPr lang="nl-NL" dirty="0"/>
              <a:t>H</a:t>
            </a:r>
            <a:r>
              <a:rPr lang="en-150" dirty="0"/>
              <a:t>O</a:t>
            </a:r>
            <a:r>
              <a:rPr lang="nl-NL" dirty="0"/>
              <a:t>O</a:t>
            </a:r>
            <a:r>
              <a:rPr lang="en-150" dirty="0"/>
              <a:t>L</a:t>
            </a:r>
            <a:r>
              <a:rPr lang="nl-NL" dirty="0"/>
              <a:t>’ A</a:t>
            </a:r>
            <a:r>
              <a:rPr lang="en-150" dirty="0"/>
              <a:t>3</a:t>
            </a:r>
            <a:endParaRPr lang="nl-N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35552C-3B32-4DA0-958F-45B52DF2F51E}"/>
              </a:ext>
            </a:extLst>
          </p:cNvPr>
          <p:cNvSpPr/>
          <p:nvPr/>
        </p:nvSpPr>
        <p:spPr>
          <a:xfrm>
            <a:off x="8084123" y="5796119"/>
            <a:ext cx="2751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150" dirty="0">
                <a:hlinkClick r:id="rId3"/>
              </a:rPr>
              <a:t>Po</a:t>
            </a:r>
            <a:r>
              <a:rPr lang="nl-NL" dirty="0">
                <a:hlinkClick r:id="rId3"/>
              </a:rPr>
              <a:t>s</a:t>
            </a:r>
            <a:r>
              <a:rPr lang="en-150" dirty="0">
                <a:hlinkClick r:id="rId3"/>
              </a:rPr>
              <a:t>t</a:t>
            </a:r>
            <a:r>
              <a:rPr lang="nl-NL" dirty="0">
                <a:hlinkClick r:id="rId3"/>
              </a:rPr>
              <a:t>e</a:t>
            </a:r>
            <a:r>
              <a:rPr lang="en-150" dirty="0">
                <a:hlinkClick r:id="rId3"/>
              </a:rPr>
              <a:t>r</a:t>
            </a:r>
            <a:r>
              <a:rPr lang="nl-NL" dirty="0">
                <a:hlinkClick r:id="rId3"/>
              </a:rPr>
              <a:t>s</a:t>
            </a:r>
            <a:r>
              <a:rPr lang="en-150" dirty="0">
                <a:hlinkClick r:id="rId3"/>
              </a:rPr>
              <a:t>t</a:t>
            </a:r>
            <a:r>
              <a:rPr lang="nl-NL" dirty="0">
                <a:hlinkClick r:id="rId3"/>
              </a:rPr>
              <a:t>a</a:t>
            </a:r>
            <a:r>
              <a:rPr lang="en-150" dirty="0">
                <a:hlinkClick r:id="rId3"/>
              </a:rPr>
              <a:t>n</a:t>
            </a:r>
            <a:r>
              <a:rPr lang="nl-NL" dirty="0">
                <a:hlinkClick r:id="rId3"/>
              </a:rPr>
              <a:t>d</a:t>
            </a:r>
            <a:r>
              <a:rPr lang="en-150" dirty="0">
                <a:hlinkClick r:id="rId3"/>
              </a:rPr>
              <a:t>a</a:t>
            </a:r>
            <a:r>
              <a:rPr lang="nl-NL" dirty="0">
                <a:hlinkClick r:id="rId3"/>
              </a:rPr>
              <a:t>a</a:t>
            </a:r>
            <a:r>
              <a:rPr lang="en-150" dirty="0">
                <a:hlinkClick r:id="rId3"/>
              </a:rPr>
              <a:t>r</a:t>
            </a:r>
            <a:r>
              <a:rPr lang="nl-NL" dirty="0">
                <a:hlinkClick r:id="rId3"/>
              </a:rPr>
              <a:t>d</a:t>
            </a:r>
            <a:endParaRPr lang="en-150" dirty="0">
              <a:hlinkClick r:id="rId3"/>
            </a:endParaRPr>
          </a:p>
          <a:p>
            <a:pPr algn="ctr"/>
            <a:r>
              <a:rPr lang="nl-NL" dirty="0">
                <a:hlinkClick r:id="rId3"/>
              </a:rPr>
              <a:t>W</a:t>
            </a:r>
            <a:r>
              <a:rPr lang="en-150" dirty="0" err="1">
                <a:hlinkClick r:id="rId3"/>
              </a:rPr>
              <a:t>i</a:t>
            </a:r>
            <a:r>
              <a:rPr lang="nl-NL" dirty="0">
                <a:hlinkClick r:id="rId3"/>
              </a:rPr>
              <a:t>s</a:t>
            </a:r>
            <a:r>
              <a:rPr lang="en-150" dirty="0">
                <a:hlinkClick r:id="rId3"/>
              </a:rPr>
              <a:t>s</a:t>
            </a:r>
            <a:r>
              <a:rPr lang="nl-NL" dirty="0">
                <a:hlinkClick r:id="rId3"/>
              </a:rPr>
              <a:t>e</a:t>
            </a:r>
            <a:r>
              <a:rPr lang="en-150" dirty="0">
                <a:hlinkClick r:id="rId3"/>
              </a:rPr>
              <a:t>l</a:t>
            </a:r>
            <a:r>
              <a:rPr lang="nl-NL" dirty="0">
                <a:hlinkClick r:id="rId3"/>
              </a:rPr>
              <a:t>i</a:t>
            </a:r>
            <a:r>
              <a:rPr lang="en-150" dirty="0">
                <a:hlinkClick r:id="rId3"/>
              </a:rPr>
              <a:t>j</a:t>
            </a:r>
            <a:r>
              <a:rPr lang="nl-NL" dirty="0">
                <a:hlinkClick r:id="rId3"/>
              </a:rPr>
              <a:t>s</a:t>
            </a:r>
            <a:r>
              <a:rPr lang="en-150" dirty="0">
                <a:hlinkClick r:id="rId3"/>
              </a:rPr>
              <a:t>t</a:t>
            </a:r>
            <a:r>
              <a:rPr lang="nl-NL" dirty="0">
                <a:hlinkClick r:id="rId3"/>
              </a:rPr>
              <a:t>e</a:t>
            </a:r>
            <a:r>
              <a:rPr lang="en-150" dirty="0">
                <a:hlinkClick r:id="rId3"/>
              </a:rPr>
              <a:t>n</a:t>
            </a:r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CF2CA0-C88A-4B0B-9A49-C1E7D4F54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07" y="315021"/>
            <a:ext cx="3773082" cy="53354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D9EB7B-969D-48A5-91B2-05A9B1BDA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583" y="1155790"/>
            <a:ext cx="3152828" cy="454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0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562CB9B-7BE3-4381-8DF6-B452BB0FE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3"/>
            <a:ext cx="12192000" cy="68440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31167A-8D5D-4DD3-A092-00BE2A692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19" y="1285697"/>
            <a:ext cx="9358685" cy="127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30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562CB9B-7BE3-4381-8DF6-B452BB0FE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3"/>
            <a:ext cx="12192000" cy="68440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31167A-8D5D-4DD3-A092-00BE2A692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19" y="1285697"/>
            <a:ext cx="9358685" cy="1276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A25708-0A73-4BA0-A5B8-2B1CB48C2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04" y="4118574"/>
            <a:ext cx="8370913" cy="58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70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562CB9B-7BE3-4381-8DF6-B452BB0FE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3"/>
            <a:ext cx="12192000" cy="68440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31167A-8D5D-4DD3-A092-00BE2A692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19" y="1285697"/>
            <a:ext cx="9358685" cy="1276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34B766-9022-4688-8BE4-C979AE33B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052" y="4047223"/>
            <a:ext cx="4946060" cy="43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5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562CB9B-7BE3-4381-8DF6-B452BB0FE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3"/>
            <a:ext cx="12192000" cy="68440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31167A-8D5D-4DD3-A092-00BE2A692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19" y="1285697"/>
            <a:ext cx="9358685" cy="1276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F65C38-12C7-484D-864F-09D5C28A9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74" y="4009189"/>
            <a:ext cx="10682689" cy="58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562CB9B-7BE3-4381-8DF6-B452BB0FE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3"/>
            <a:ext cx="12192000" cy="68440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31167A-8D5D-4DD3-A092-00BE2A692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19" y="1285697"/>
            <a:ext cx="9358685" cy="1276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31D139-4B79-4276-BD02-F7F056A15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43" y="4002052"/>
            <a:ext cx="8647756" cy="57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29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562CB9B-7BE3-4381-8DF6-B452BB0FE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3"/>
            <a:ext cx="12192000" cy="68440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31167A-8D5D-4DD3-A092-00BE2A692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19" y="1285697"/>
            <a:ext cx="9358685" cy="1276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EF0665-C1F5-4BAC-BECC-D37C63D32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63" y="4127136"/>
            <a:ext cx="9769395" cy="57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0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562CB9B-7BE3-4381-8DF6-B452BB0FE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3"/>
            <a:ext cx="12192000" cy="68440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31167A-8D5D-4DD3-A092-00BE2A692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19" y="1285697"/>
            <a:ext cx="9358685" cy="1276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AD7C16-4F60-4CEF-95B6-0C88EBCE96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70" y="4024660"/>
            <a:ext cx="5191507" cy="57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13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562CB9B-7BE3-4381-8DF6-B452BB0FE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3"/>
            <a:ext cx="12192000" cy="68440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31167A-8D5D-4DD3-A092-00BE2A692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19" y="1285697"/>
            <a:ext cx="9358685" cy="1276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DE2FD3-78AD-4B84-B57A-1FB506B28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08" y="3907694"/>
            <a:ext cx="7885725" cy="58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96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76</Words>
  <Application>Microsoft Office PowerPoint</Application>
  <PresentationFormat>Widescreen</PresentationFormat>
  <Paragraphs>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Herman Vos</dc:creator>
  <cp:lastModifiedBy>Herman Vos</cp:lastModifiedBy>
  <cp:revision>5</cp:revision>
  <dcterms:created xsi:type="dcterms:W3CDTF">2021-08-30T06:21:04Z</dcterms:created>
  <dcterms:modified xsi:type="dcterms:W3CDTF">2021-08-30T08:16:41Z</dcterms:modified>
</cp:coreProperties>
</file>