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19" r:id="rId3"/>
    <p:sldId id="318" r:id="rId4"/>
    <p:sldId id="320" r:id="rId5"/>
    <p:sldId id="331" r:id="rId6"/>
    <p:sldId id="321" r:id="rId7"/>
    <p:sldId id="332" r:id="rId8"/>
    <p:sldId id="334" r:id="rId9"/>
    <p:sldId id="322" r:id="rId10"/>
    <p:sldId id="335" r:id="rId11"/>
    <p:sldId id="341" r:id="rId12"/>
    <p:sldId id="338" r:id="rId13"/>
    <p:sldId id="339" r:id="rId14"/>
    <p:sldId id="347" r:id="rId15"/>
    <p:sldId id="348" r:id="rId16"/>
    <p:sldId id="337" r:id="rId17"/>
    <p:sldId id="340" r:id="rId18"/>
    <p:sldId id="336" r:id="rId19"/>
    <p:sldId id="326" r:id="rId20"/>
    <p:sldId id="324" r:id="rId21"/>
    <p:sldId id="328" r:id="rId22"/>
    <p:sldId id="349" r:id="rId23"/>
    <p:sldId id="327" r:id="rId24"/>
    <p:sldId id="330" r:id="rId25"/>
    <p:sldId id="350" r:id="rId26"/>
    <p:sldId id="343" r:id="rId27"/>
    <p:sldId id="344" r:id="rId28"/>
    <p:sldId id="346" r:id="rId29"/>
    <p:sldId id="317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16-6-2017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737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16-6-2017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753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16-6-2017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13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16-6-2017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7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16-6-2017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8006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16-6-2017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829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16-6-2017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7122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16-6-2017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825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16-6-2017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2853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16-6-2017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57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D6E5-8538-4610-A163-D8FA9AB12E8F}" type="datetimeFigureOut">
              <a:rPr lang="nl-NL" smtClean="0"/>
              <a:t>16-6-2017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58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6D6E5-8538-4610-A163-D8FA9AB12E8F}" type="datetimeFigureOut">
              <a:rPr lang="nl-NL" smtClean="0"/>
              <a:t>16-6-2017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79994-7EBD-49AC-B260-2611923617C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906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045228" y="557595"/>
            <a:ext cx="9349047" cy="855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40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937" y="1122363"/>
            <a:ext cx="4321651" cy="44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1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" y="560019"/>
            <a:ext cx="9444507" cy="528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2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7563195" y="3429000"/>
            <a:ext cx="10338263" cy="1483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>
                <a:solidFill>
                  <a:schemeClr val="bg1"/>
                </a:solidFill>
              </a:rPr>
              <a:t>Zolang je </a:t>
            </a:r>
            <a:r>
              <a:rPr lang="nl-NL" sz="4000" b="1" dirty="0" smtClean="0">
                <a:solidFill>
                  <a:schemeClr val="bg1"/>
                </a:solidFill>
              </a:rPr>
              <a:t>eten krijgt</a:t>
            </a:r>
          </a:p>
          <a:p>
            <a:r>
              <a:rPr lang="nl-NL" sz="4000" b="1" dirty="0" smtClean="0">
                <a:solidFill>
                  <a:schemeClr val="bg1"/>
                </a:solidFill>
              </a:rPr>
              <a:t>ben </a:t>
            </a:r>
            <a:r>
              <a:rPr lang="nl-NL" sz="4000" b="1" dirty="0">
                <a:solidFill>
                  <a:schemeClr val="bg1"/>
                </a:solidFill>
              </a:rPr>
              <a:t>je tevreden.</a:t>
            </a:r>
            <a:endParaRPr lang="nl-NL" sz="4000" b="1" dirty="0" smtClean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5" y="451596"/>
            <a:ext cx="10192115" cy="570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7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53" y="718604"/>
            <a:ext cx="6329082" cy="55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4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41" y="935166"/>
            <a:ext cx="6204611" cy="498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7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50" y="1030288"/>
            <a:ext cx="5802044" cy="45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60" y="540328"/>
            <a:ext cx="7824723" cy="55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7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15" y="1122363"/>
            <a:ext cx="4081404" cy="35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4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" y="0"/>
            <a:ext cx="12177244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664" y="1099248"/>
            <a:ext cx="3022828" cy="362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9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52" y="794052"/>
            <a:ext cx="6509110" cy="505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4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55" y="519953"/>
            <a:ext cx="5774656" cy="525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8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98" y="1217322"/>
            <a:ext cx="9450994" cy="44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8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04561" y="-688978"/>
            <a:ext cx="11275068" cy="2829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sz="4000" b="1" dirty="0">
              <a:solidFill>
                <a:schemeClr val="bg1"/>
              </a:solidFill>
            </a:endParaRPr>
          </a:p>
          <a:p>
            <a:pPr algn="ctr"/>
            <a:r>
              <a:rPr lang="nl-NL" sz="4000" b="1" dirty="0" smtClean="0">
                <a:solidFill>
                  <a:schemeClr val="bg1"/>
                </a:solidFill>
              </a:rPr>
              <a:t>Ik ben </a:t>
            </a:r>
          </a:p>
          <a:p>
            <a:pPr algn="ctr"/>
            <a:r>
              <a:rPr lang="nl-NL" sz="7000" b="1" dirty="0" smtClean="0">
                <a:solidFill>
                  <a:schemeClr val="bg1"/>
                </a:solidFill>
              </a:rPr>
              <a:t>verslaafd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652" y="1984599"/>
            <a:ext cx="4569366" cy="442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5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72" y="617130"/>
            <a:ext cx="6257039" cy="508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40" y="836191"/>
            <a:ext cx="6966415" cy="512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9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04" y="777653"/>
            <a:ext cx="4799324" cy="21863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81" y="2519629"/>
            <a:ext cx="4396042" cy="38205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28" y="583366"/>
            <a:ext cx="3740458" cy="2653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04" y="3548387"/>
            <a:ext cx="4796907" cy="19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3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532" y="787399"/>
            <a:ext cx="9787467" cy="2722563"/>
          </a:xfrm>
        </p:spPr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0532" y="3369746"/>
            <a:ext cx="9787467" cy="1888054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2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03" y="1645891"/>
            <a:ext cx="5607074" cy="5052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194" y="1636160"/>
            <a:ext cx="5607074" cy="5052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71" y="1626429"/>
            <a:ext cx="5607074" cy="5052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986" y="272374"/>
            <a:ext cx="7109885" cy="640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1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28" y="522831"/>
            <a:ext cx="9286935" cy="524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13" y="825160"/>
            <a:ext cx="4536338" cy="511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994" y="514974"/>
            <a:ext cx="3907409" cy="47428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51666" y="4514945"/>
            <a:ext cx="7247467" cy="2133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4000" b="1" dirty="0" smtClean="0">
              <a:solidFill>
                <a:schemeClr val="bg1"/>
              </a:solidFill>
            </a:endParaRPr>
          </a:p>
          <a:p>
            <a:r>
              <a:rPr lang="nl-NL" sz="8000" b="1" dirty="0" smtClean="0">
                <a:solidFill>
                  <a:schemeClr val="bg1"/>
                </a:solidFill>
              </a:rPr>
              <a:t>Ik ben verslaafd!</a:t>
            </a:r>
          </a:p>
        </p:txBody>
      </p:sp>
    </p:spTree>
    <p:extLst>
      <p:ext uri="{BB962C8B-B14F-4D97-AF65-F5344CB8AC3E}">
        <p14:creationId xmlns:p14="http://schemas.microsoft.com/office/powerpoint/2010/main" val="224679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35728" y="-124547"/>
            <a:ext cx="11656272" cy="2493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4000" b="1" dirty="0" smtClean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36" y="446165"/>
            <a:ext cx="8724864" cy="6148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02" y="584672"/>
            <a:ext cx="1884323" cy="234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7630" y="3604035"/>
            <a:ext cx="7419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bg1"/>
                </a:solidFill>
              </a:rPr>
              <a:t>Rechtenvrij </a:t>
            </a:r>
            <a:r>
              <a:rPr lang="nl-NL" sz="1400" dirty="0" smtClean="0">
                <a:solidFill>
                  <a:schemeClr val="bg1"/>
                </a:solidFill>
              </a:rPr>
              <a:t>kopiëren geldt </a:t>
            </a:r>
            <a:r>
              <a:rPr lang="nl-NL" sz="1400" dirty="0">
                <a:solidFill>
                  <a:schemeClr val="bg1"/>
                </a:solidFill>
              </a:rPr>
              <a:t>alleen voor leden van DMS educatief.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Voor </a:t>
            </a:r>
            <a:r>
              <a:rPr lang="nl-NL" sz="1400" dirty="0" smtClean="0">
                <a:solidFill>
                  <a:schemeClr val="bg1"/>
                </a:solidFill>
              </a:rPr>
              <a:t>niet-leden gelden </a:t>
            </a:r>
            <a:r>
              <a:rPr lang="nl-NL" sz="1400" dirty="0">
                <a:solidFill>
                  <a:schemeClr val="bg1"/>
                </a:solidFill>
              </a:rPr>
              <a:t>onze rechten van copyright.</a:t>
            </a:r>
            <a:endParaRPr lang="nl-NL" sz="1400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1403" y="4501490"/>
            <a:ext cx="6346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chemeClr val="bg1"/>
                </a:solidFill>
              </a:rPr>
              <a:t>Deze rechten </a:t>
            </a:r>
            <a:r>
              <a:rPr lang="nl-NL" sz="1400" dirty="0">
                <a:solidFill>
                  <a:schemeClr val="bg1"/>
                </a:solidFill>
              </a:rPr>
              <a:t>gelden </a:t>
            </a:r>
            <a:r>
              <a:rPr lang="nl-NL" sz="1400" dirty="0" smtClean="0">
                <a:solidFill>
                  <a:schemeClr val="bg1"/>
                </a:solidFill>
              </a:rPr>
              <a:t>voor alle </a:t>
            </a:r>
            <a:r>
              <a:rPr lang="nl-NL" sz="1400" dirty="0">
                <a:solidFill>
                  <a:schemeClr val="bg1"/>
                </a:solidFill>
              </a:rPr>
              <a:t>aangeschafte producten van DMS </a:t>
            </a:r>
            <a:r>
              <a:rPr lang="nl-NL" sz="1400" dirty="0" smtClean="0">
                <a:solidFill>
                  <a:schemeClr val="bg1"/>
                </a:solidFill>
              </a:rPr>
              <a:t>educatief.</a:t>
            </a:r>
            <a:endParaRPr lang="nl-NL" sz="1400" dirty="0">
              <a:solidFill>
                <a:schemeClr val="bg1"/>
              </a:solidFill>
            </a:endParaRP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Lesboekjes - downloads -</a:t>
            </a:r>
            <a:r>
              <a:rPr lang="nl-NL" sz="1400" dirty="0" smtClean="0">
                <a:solidFill>
                  <a:schemeClr val="bg1"/>
                </a:solidFill>
              </a:rPr>
              <a:t> PowerPoint - </a:t>
            </a:r>
            <a:r>
              <a:rPr lang="nl-NL" sz="1400" dirty="0">
                <a:solidFill>
                  <a:schemeClr val="bg1"/>
                </a:solidFill>
              </a:rPr>
              <a:t>etc.</a:t>
            </a:r>
            <a:endParaRPr lang="nl-NL" sz="14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9379" y="4932801"/>
            <a:ext cx="10284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1400" dirty="0">
              <a:solidFill>
                <a:srgbClr val="E4D2F2"/>
              </a:solidFill>
            </a:endParaRP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Copyright voor leden geeft u als school de mogelijkheid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delen of complete lessen (methode) te </a:t>
            </a:r>
            <a:r>
              <a:rPr lang="nl-NL" sz="1400" dirty="0" smtClean="0">
                <a:solidFill>
                  <a:schemeClr val="bg1"/>
                </a:solidFill>
              </a:rPr>
              <a:t>kopi</a:t>
            </a:r>
            <a:r>
              <a:rPr lang="nl-NL" sz="1400" dirty="0">
                <a:solidFill>
                  <a:schemeClr val="bg1"/>
                </a:solidFill>
              </a:rPr>
              <a:t>ë</a:t>
            </a:r>
            <a:r>
              <a:rPr lang="nl-NL" sz="1400" dirty="0" smtClean="0">
                <a:solidFill>
                  <a:schemeClr val="bg1"/>
                </a:solidFill>
              </a:rPr>
              <a:t>ren </a:t>
            </a:r>
            <a:r>
              <a:rPr lang="nl-NL" sz="1400" dirty="0">
                <a:solidFill>
                  <a:schemeClr val="bg1"/>
                </a:solidFill>
              </a:rPr>
              <a:t>voor al </a:t>
            </a:r>
            <a:r>
              <a:rPr lang="nl-NL" sz="1400" dirty="0" smtClean="0">
                <a:solidFill>
                  <a:schemeClr val="bg1"/>
                </a:solidFill>
              </a:rPr>
              <a:t>uw </a:t>
            </a:r>
            <a:r>
              <a:rPr lang="nl-NL" sz="1400" dirty="0">
                <a:solidFill>
                  <a:schemeClr val="bg1"/>
                </a:solidFill>
              </a:rPr>
              <a:t>leerlingen.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U mag dan rechtenvrij gebruikmaken van al het werk van DMS educatief.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U heeft dan ook de mogelijkheid </a:t>
            </a:r>
            <a:r>
              <a:rPr lang="nl-NL" sz="1400" dirty="0" smtClean="0">
                <a:solidFill>
                  <a:schemeClr val="bg1"/>
                </a:solidFill>
              </a:rPr>
              <a:t>om PowerPoint-lessen </a:t>
            </a:r>
            <a:r>
              <a:rPr lang="nl-NL" sz="1400" dirty="0">
                <a:solidFill>
                  <a:schemeClr val="bg1"/>
                </a:solidFill>
              </a:rPr>
              <a:t>aan te passen of te </a:t>
            </a:r>
            <a:r>
              <a:rPr lang="nl-NL" sz="1400" dirty="0" smtClean="0">
                <a:solidFill>
                  <a:schemeClr val="bg1"/>
                </a:solidFill>
              </a:rPr>
              <a:t>combineren, </a:t>
            </a:r>
            <a:br>
              <a:rPr lang="nl-NL" sz="1400" dirty="0" smtClean="0">
                <a:solidFill>
                  <a:schemeClr val="bg1"/>
                </a:solidFill>
              </a:rPr>
            </a:br>
            <a:r>
              <a:rPr lang="nl-NL" sz="1400" dirty="0" smtClean="0">
                <a:solidFill>
                  <a:schemeClr val="bg1"/>
                </a:solidFill>
              </a:rPr>
              <a:t>zodat deze geschikt zijn voor uw eigen groep of hun niveau.</a:t>
            </a:r>
          </a:p>
          <a:p>
            <a:pPr algn="ctr"/>
            <a:r>
              <a:rPr lang="nl-NL" sz="1400" dirty="0" smtClean="0">
                <a:solidFill>
                  <a:schemeClr val="bg1"/>
                </a:solidFill>
              </a:rPr>
              <a:t>Bent u onzeker </a:t>
            </a:r>
            <a:r>
              <a:rPr lang="nl-NL" sz="1400" dirty="0">
                <a:solidFill>
                  <a:schemeClr val="bg1"/>
                </a:solidFill>
              </a:rPr>
              <a:t>of u iets mag </a:t>
            </a:r>
            <a:r>
              <a:rPr lang="nl-NL" sz="1400" dirty="0" smtClean="0">
                <a:solidFill>
                  <a:schemeClr val="bg1"/>
                </a:solidFill>
              </a:rPr>
              <a:t>kopi</a:t>
            </a:r>
            <a:r>
              <a:rPr lang="nl-NL" sz="1400" dirty="0">
                <a:solidFill>
                  <a:schemeClr val="bg1"/>
                </a:solidFill>
              </a:rPr>
              <a:t>ë</a:t>
            </a:r>
            <a:r>
              <a:rPr lang="nl-NL" sz="1400" dirty="0" smtClean="0">
                <a:solidFill>
                  <a:schemeClr val="bg1"/>
                </a:solidFill>
              </a:rPr>
              <a:t>ren </a:t>
            </a:r>
            <a:r>
              <a:rPr lang="nl-NL" sz="1400" dirty="0">
                <a:solidFill>
                  <a:schemeClr val="bg1"/>
                </a:solidFill>
              </a:rPr>
              <a:t>of </a:t>
            </a:r>
            <a:r>
              <a:rPr lang="nl-NL" sz="1400" dirty="0" smtClean="0">
                <a:solidFill>
                  <a:schemeClr val="bg1"/>
                </a:solidFill>
              </a:rPr>
              <a:t>weet u niet zeker of uw </a:t>
            </a:r>
            <a:r>
              <a:rPr lang="nl-NL" sz="1400" dirty="0">
                <a:solidFill>
                  <a:schemeClr val="bg1"/>
                </a:solidFill>
              </a:rPr>
              <a:t>school lid </a:t>
            </a:r>
            <a:r>
              <a:rPr lang="nl-NL" sz="1400" dirty="0" smtClean="0">
                <a:solidFill>
                  <a:schemeClr val="bg1"/>
                </a:solidFill>
              </a:rPr>
              <a:t>is? Neem dan gerust </a:t>
            </a:r>
            <a:r>
              <a:rPr lang="nl-NL" sz="1400" dirty="0">
                <a:solidFill>
                  <a:schemeClr val="bg1"/>
                </a:solidFill>
              </a:rPr>
              <a:t>contact met ons op.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Voor goede doelen zijn wij vaak bereid u de </a:t>
            </a:r>
            <a:r>
              <a:rPr lang="nl-NL" sz="1400" dirty="0" smtClean="0">
                <a:solidFill>
                  <a:schemeClr val="bg1"/>
                </a:solidFill>
              </a:rPr>
              <a:t>rechten </a:t>
            </a:r>
            <a:r>
              <a:rPr lang="nl-NL" sz="1400" dirty="0">
                <a:solidFill>
                  <a:schemeClr val="bg1"/>
                </a:solidFill>
              </a:rPr>
              <a:t>te </a:t>
            </a:r>
            <a:r>
              <a:rPr lang="nl-NL" sz="1400" dirty="0" smtClean="0">
                <a:solidFill>
                  <a:schemeClr val="bg1"/>
                </a:solidFill>
              </a:rPr>
              <a:t>verlenen. U </a:t>
            </a:r>
            <a:r>
              <a:rPr lang="nl-NL" sz="1400" dirty="0">
                <a:solidFill>
                  <a:schemeClr val="bg1"/>
                </a:solidFill>
              </a:rPr>
              <a:t>hoeft dit alleen maar netjes van </a:t>
            </a:r>
            <a:r>
              <a:rPr lang="nl-NL" sz="1400" dirty="0" smtClean="0">
                <a:solidFill>
                  <a:schemeClr val="bg1"/>
                </a:solidFill>
              </a:rPr>
              <a:t>tevoren </a:t>
            </a:r>
            <a:r>
              <a:rPr lang="nl-NL" sz="1400" dirty="0">
                <a:solidFill>
                  <a:schemeClr val="bg1"/>
                </a:solidFill>
              </a:rPr>
              <a:t>te </a:t>
            </a:r>
            <a:r>
              <a:rPr lang="nl-NL" sz="1400" dirty="0" smtClean="0">
                <a:solidFill>
                  <a:schemeClr val="bg1"/>
                </a:solidFill>
              </a:rPr>
              <a:t>vragen.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40" y="2717319"/>
            <a:ext cx="2314089" cy="28198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4651" y="3013933"/>
            <a:ext cx="1102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chemeClr val="bg1"/>
                </a:solidFill>
              </a:rPr>
              <a:t>Verzeker </a:t>
            </a:r>
            <a:r>
              <a:rPr lang="nl-NL" sz="1400" dirty="0">
                <a:solidFill>
                  <a:schemeClr val="bg1"/>
                </a:solidFill>
              </a:rPr>
              <a:t>u er eerst van dat </a:t>
            </a:r>
            <a:r>
              <a:rPr lang="nl-NL" sz="1400" dirty="0" smtClean="0">
                <a:solidFill>
                  <a:schemeClr val="bg1"/>
                </a:solidFill>
              </a:rPr>
              <a:t>uw </a:t>
            </a:r>
            <a:r>
              <a:rPr lang="nl-NL" sz="1400" dirty="0">
                <a:solidFill>
                  <a:schemeClr val="bg1"/>
                </a:solidFill>
              </a:rPr>
              <a:t>school lid is van DMS </a:t>
            </a:r>
            <a:r>
              <a:rPr lang="nl-NL" sz="1400" dirty="0" smtClean="0">
                <a:solidFill>
                  <a:schemeClr val="bg1"/>
                </a:solidFill>
              </a:rPr>
              <a:t>educatief, voordat u lesmaterialen kopieert!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82" y="324578"/>
            <a:ext cx="4267283" cy="24077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116" y="3113323"/>
            <a:ext cx="2534436" cy="263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0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308764" y="387882"/>
            <a:ext cx="3405448" cy="855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 smtClean="0">
                <a:solidFill>
                  <a:schemeClr val="bg1"/>
                </a:solidFill>
              </a:rPr>
              <a:t>Ik </a:t>
            </a:r>
            <a:r>
              <a:rPr lang="nl-NL" sz="4000" b="1" dirty="0">
                <a:solidFill>
                  <a:schemeClr val="bg1"/>
                </a:solidFill>
              </a:rPr>
              <a:t>hebt </a:t>
            </a:r>
            <a:r>
              <a:rPr lang="nl-NL" sz="4000" b="1" dirty="0" smtClean="0">
                <a:solidFill>
                  <a:schemeClr val="bg1"/>
                </a:solidFill>
              </a:rPr>
              <a:t>niets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01781" y="2477091"/>
            <a:ext cx="3388824" cy="979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 smtClean="0">
                <a:solidFill>
                  <a:schemeClr val="bg1"/>
                </a:solidFill>
              </a:rPr>
              <a:t>Ik </a:t>
            </a:r>
            <a:r>
              <a:rPr lang="nl-NL" sz="4000" b="1" dirty="0">
                <a:solidFill>
                  <a:schemeClr val="bg1"/>
                </a:solidFill>
              </a:rPr>
              <a:t>bezit </a:t>
            </a:r>
            <a:r>
              <a:rPr lang="nl-NL" sz="4000" b="1" dirty="0" smtClean="0">
                <a:solidFill>
                  <a:schemeClr val="bg1"/>
                </a:solidFill>
              </a:rPr>
              <a:t>niets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149242" y="2787513"/>
            <a:ext cx="4644046" cy="979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 smtClean="0">
                <a:solidFill>
                  <a:schemeClr val="bg1"/>
                </a:solidFill>
              </a:rPr>
              <a:t>Ik mis niets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475" y="1804317"/>
            <a:ext cx="3305539" cy="34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1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31"/>
            <a:ext cx="12302836" cy="69287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475" y="1804317"/>
            <a:ext cx="3305539" cy="34182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95" y="390698"/>
            <a:ext cx="1884323" cy="234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8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12" y="779721"/>
            <a:ext cx="5598154" cy="518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7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03" y="696052"/>
            <a:ext cx="6723850" cy="505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7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10" y="647428"/>
            <a:ext cx="7045235" cy="532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3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91" y="679988"/>
            <a:ext cx="7103715" cy="523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2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16" y="565932"/>
            <a:ext cx="5274119" cy="60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11457</TotalTime>
  <Words>131</Words>
  <Application>Microsoft Office PowerPoint</Application>
  <PresentationFormat>Widescreen</PresentationFormat>
  <Paragraphs>22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Pesten</dc:title>
  <dc:creator>Gebruiker</dc:creator>
  <cp:lastModifiedBy>Gebruiker</cp:lastModifiedBy>
  <cp:revision>300</cp:revision>
  <dcterms:created xsi:type="dcterms:W3CDTF">2016-07-27T10:00:54Z</dcterms:created>
  <dcterms:modified xsi:type="dcterms:W3CDTF">2017-06-16T18:40:18Z</dcterms:modified>
</cp:coreProperties>
</file>