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80" r:id="rId2"/>
    <p:sldId id="277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</p:sldIdLst>
  <p:sldSz cx="12192000" cy="6858000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DFECE"/>
    <a:srgbClr val="1C0F64"/>
    <a:srgbClr val="00206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7" d="100"/>
          <a:sy n="107" d="100"/>
        </p:scale>
        <p:origin x="750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3291380-E5F6-461A-9124-A7DA6133F09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EB203A9-D3AC-42CA-9D57-B2B222FD3BD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119D35-F07F-40DC-9EF0-AFC861A9A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887E-BE91-44F7-8372-EF0C7BB43FD3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E32A6BE-14FB-4764-9E60-25A131164D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8FAC2A3-D783-4D95-895D-6DD5C32C3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C930-438E-4EA7-BFCD-99F24669133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427695018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4BB66FC-B091-474B-91E4-4C673F4C203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19B8582-E8EA-459E-AD68-E44CA4D4386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1DAF122-3403-4C9E-B5E2-A1323A53B51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887E-BE91-44F7-8372-EF0C7BB43FD3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895E220-2DE1-4C5B-A6F1-9C7E5A13ED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C2C8089-882B-42C3-B2F5-97D47409B07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C930-438E-4EA7-BFCD-99F24669133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665082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1C546F4-8478-4011-9A1F-E45488387F0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31EA258-6C5F-41D1-A4A5-B3912B1710F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83AFC9-B8CD-47A7-AB7C-B3A2C4AE3F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887E-BE91-44F7-8372-EF0C7BB43FD3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DE18A72-501B-490C-B2DD-2F903D3433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31E3BCD-482B-45BA-A4D2-B5BBD3D5E6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C930-438E-4EA7-BFCD-99F24669133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9868007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84F1808-E8CC-4F2A-B421-F2A0143CD1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514100A-953C-474D-8AAB-1F1BC873E04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C2D6487-3F94-4D40-BF91-50A971C213C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887E-BE91-44F7-8372-EF0C7BB43FD3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177A2B-B16E-43FD-A1A5-B55617913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499D021-6942-4128-8B0C-86342DD08C8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C930-438E-4EA7-BFCD-99F24669133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84668968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3D2257-C5D7-4D2D-A149-7CCFEBF2CB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795F4AF-0AC1-4998-8112-17048244B93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51443BA-ABE4-4E4E-B221-07B67D99508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887E-BE91-44F7-8372-EF0C7BB43FD3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9EB368D-EB73-496B-BBC3-C1E42C222B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9B0B4C4-B24E-4124-8A3E-7D211CC7DC8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C930-438E-4EA7-BFCD-99F24669133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61847151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C59AF5-C6D9-4072-8A53-50873CDA39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5AD4DCA-30C4-46A6-BDA3-E87E4536E6DC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586A620-22B6-4667-A6BD-2830462E4B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124B7A6-1474-4DCA-B497-0ED9D00A45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887E-BE91-44F7-8372-EF0C7BB43FD3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FC97F97-B6A3-4996-BCFD-360EDB8A2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14BFAE9-48F5-4B89-81E4-17FF02D29A3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C930-438E-4EA7-BFCD-99F24669133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5212948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C1FB4F-4297-46AA-93B6-B8B0CF8BCE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5C6580B-C9E1-4631-8D13-670808FDBCB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031A025-D70D-430D-B4FB-0A10D509132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0FEB491-2026-40CA-8696-09C47E53955D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EC14EA6-731F-4386-BB0D-1D8A1C98C26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25D4F08-52D1-4BA7-955D-14D65AA8FB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887E-BE91-44F7-8372-EF0C7BB43FD3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6F52636-363B-4EF0-8CAD-0F7AD713EF6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81D6471-CC92-4B53-AB02-214B94B6F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C930-438E-4EA7-BFCD-99F24669133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6162558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FCBB5F-2946-4DA7-9B96-FFD4270F67D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79F143F8-98C5-4BA7-BBF9-F22F8C7CF2D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887E-BE91-44F7-8372-EF0C7BB43FD3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8F75F80-ADAC-4C5C-8D74-1F10889021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DD93EF8-661D-452E-8E2A-C14CAF54D1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C930-438E-4EA7-BFCD-99F24669133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3223099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869F628-7B5E-44B2-9EF1-D0A5F01206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887E-BE91-44F7-8372-EF0C7BB43FD3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CB2D3364-9F55-4109-A5A0-DF2A9C6D67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97B10EA-4B2A-48C3-96F6-4B569B99B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C930-438E-4EA7-BFCD-99F24669133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59126542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F6AE2F-7F89-43E3-9404-6452AA140B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54E104D-A8C9-4543-8DDB-65BE6D1E3F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7C14700-2148-4138-98F7-7D65B61C44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D6472C3-8E32-42C0-B302-DD48E382BC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887E-BE91-44F7-8372-EF0C7BB43FD3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1B78E8E-2DD1-4ED8-A5CD-E482FAAAE4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EBFEF8-B48B-4EBE-BE8E-6519BEF7C3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C930-438E-4EA7-BFCD-99F24669133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4861368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69F1AF-AFA2-43B7-A666-93C156A3583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A2B5F3F-605D-4079-90BD-F8FD2738DFF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nl-NL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B9713C1-DEBD-40A7-A08B-5144714A3EE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3383AEB-74E6-43C4-A759-83CBFCFD939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505887E-BE91-44F7-8372-EF0C7BB43FD3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F61EE25-3D09-45E2-B3DB-E883DB20A5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A97285C-6AE6-4FEB-9087-DE404DB6D1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1ADC930-438E-4EA7-BFCD-99F24669133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8888550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53E7A611-D671-4A1F-963E-B759C731E3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nl-NL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A5DFF5D-2CF1-463E-8E04-BB45170F583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nl-NL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4DA9581-E9E8-4481-B3CA-93F5CB3EE2C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5887E-BE91-44F7-8372-EF0C7BB43FD3}" type="datetimeFigureOut">
              <a:rPr lang="nl-NL" smtClean="0"/>
              <a:t>28-2-2021</a:t>
            </a:fld>
            <a:endParaRPr lang="nl-NL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8E7F52A-8303-4408-9231-8BDAA37FEF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69309FA-DA4F-4399-9086-849AE5BC19A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1ADC930-438E-4EA7-BFCD-99F246691337}" type="slidenum">
              <a:rPr lang="nl-NL" smtClean="0"/>
              <a:t>‹#›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89653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nl-N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dms-educatief.eu/posters/posters-lezen" TargetMode="External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Relationship Id="rId4" Type="http://schemas.openxmlformats.org/officeDocument/2006/relationships/hyperlink" Target="https://www.dms-educatief.eu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0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CDC937A-26CE-49C0-A6B5-4FBA435E3AB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93331" y="854537"/>
            <a:ext cx="6515323" cy="5726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338381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0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F556816-7261-45AA-9ECD-955B88F7C3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1458" y="535289"/>
            <a:ext cx="5867412" cy="403251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D18D4511-21B5-476B-9D6E-7F518071949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6897" y="1851609"/>
            <a:ext cx="4361697" cy="466954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28935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0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00C7DD24-15DC-4B01-8467-6A1C93334FE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338" y="185970"/>
            <a:ext cx="4535433" cy="4361697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D745320-7488-4C95-8313-780C9CA4964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4411" y="1778318"/>
            <a:ext cx="4892050" cy="44836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9290442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0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2B92D19D-6DC3-473D-897B-052BBDBDE58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9959" y="162278"/>
            <a:ext cx="5392278" cy="472375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66511BDE-1E2C-41F7-98EA-75D93268CCB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8349" y="1560294"/>
            <a:ext cx="5715012" cy="49011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4112133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0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FDB83AE-7B74-49B0-8F3B-A577F42FFE6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6815" y="325116"/>
            <a:ext cx="4828042" cy="4175768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4E1EB25-2B8B-4340-A770-0CBE4396259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1521224"/>
            <a:ext cx="5047498" cy="50901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5178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0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2E8EDA8-1CF8-4977-9A6A-1ECE21FACC1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5243" y="247483"/>
            <a:ext cx="5565659" cy="4959106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4E1814C8-2938-41F8-8213-E5BB6ADDCC7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61825" y="2339566"/>
            <a:ext cx="6108204" cy="43586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705160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0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3C97E059-7F14-4AEB-9B45-E1483AFDA6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01943" y="1346704"/>
            <a:ext cx="8388113" cy="436779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682701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0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A0DE28F4-B597-45DC-85EF-E2B21A7FF2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8438" y="559236"/>
            <a:ext cx="8854944" cy="573952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173369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0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A7F8E1F5-A468-4635-A742-F74609FF84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0078" y="1414405"/>
            <a:ext cx="5699772" cy="43616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29393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>
            <a:extLst>
              <a:ext uri="{FF2B5EF4-FFF2-40B4-BE49-F238E27FC236}">
                <a16:creationId xmlns:a16="http://schemas.microsoft.com/office/drawing/2014/main" id="{90DF8337-65D2-4361-A9A9-0E9F533668D2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7099" y="350238"/>
            <a:ext cx="4382054" cy="6191056"/>
          </a:xfr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BEE18990-894E-477C-886F-575E95976807}"/>
              </a:ext>
            </a:extLst>
          </p:cNvPr>
          <p:cNvSpPr/>
          <p:nvPr/>
        </p:nvSpPr>
        <p:spPr>
          <a:xfrm>
            <a:off x="6018325" y="1854936"/>
            <a:ext cx="47034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150" dirty="0">
                <a:hlinkClick r:id="rId3"/>
              </a:rPr>
              <a:t>K</a:t>
            </a:r>
            <a:r>
              <a:rPr lang="nl-NL" dirty="0">
                <a:hlinkClick r:id="rId3"/>
              </a:rPr>
              <a:t>o</a:t>
            </a:r>
            <a:r>
              <a:rPr lang="en-150" dirty="0">
                <a:hlinkClick r:id="rId3"/>
              </a:rPr>
              <a:t>o</a:t>
            </a:r>
            <a:r>
              <a:rPr lang="nl-NL" dirty="0">
                <a:hlinkClick r:id="rId3"/>
              </a:rPr>
              <a:t>p</a:t>
            </a:r>
            <a:r>
              <a:rPr lang="en-150" dirty="0">
                <a:hlinkClick r:id="rId3"/>
              </a:rPr>
              <a:t> </a:t>
            </a:r>
            <a:r>
              <a:rPr lang="nl-NL" dirty="0">
                <a:hlinkClick r:id="rId3"/>
              </a:rPr>
              <a:t>h</a:t>
            </a:r>
            <a:r>
              <a:rPr lang="en-150" dirty="0" err="1">
                <a:hlinkClick r:id="rId3"/>
              </a:rPr>
              <a:t>i</a:t>
            </a:r>
            <a:r>
              <a:rPr lang="nl-NL" dirty="0">
                <a:hlinkClick r:id="rId3"/>
              </a:rPr>
              <a:t>e</a:t>
            </a:r>
            <a:r>
              <a:rPr lang="en-150" dirty="0">
                <a:hlinkClick r:id="rId3"/>
              </a:rPr>
              <a:t>r </a:t>
            </a:r>
            <a:r>
              <a:rPr lang="nl-NL" dirty="0">
                <a:hlinkClick r:id="rId3"/>
              </a:rPr>
              <a:t>d</a:t>
            </a:r>
            <a:r>
              <a:rPr lang="en-150" dirty="0">
                <a:hlinkClick r:id="rId3"/>
              </a:rPr>
              <a:t>e </a:t>
            </a:r>
            <a:r>
              <a:rPr lang="nl-NL" dirty="0">
                <a:hlinkClick r:id="rId3"/>
              </a:rPr>
              <a:t>A</a:t>
            </a:r>
            <a:r>
              <a:rPr lang="en-150" dirty="0">
                <a:hlinkClick r:id="rId3"/>
              </a:rPr>
              <a:t>1 </a:t>
            </a:r>
            <a:r>
              <a:rPr lang="nl-NL" dirty="0">
                <a:hlinkClick r:id="rId3"/>
              </a:rPr>
              <a:t>p</a:t>
            </a:r>
            <a:r>
              <a:rPr lang="en-150" dirty="0">
                <a:hlinkClick r:id="rId3"/>
              </a:rPr>
              <a:t>o</a:t>
            </a:r>
            <a:r>
              <a:rPr lang="nl-NL" dirty="0">
                <a:hlinkClick r:id="rId3"/>
              </a:rPr>
              <a:t>s</a:t>
            </a:r>
            <a:r>
              <a:rPr lang="en-150" dirty="0">
                <a:hlinkClick r:id="rId3"/>
              </a:rPr>
              <a:t>t</a:t>
            </a:r>
            <a:r>
              <a:rPr lang="nl-NL" dirty="0">
                <a:hlinkClick r:id="rId3"/>
              </a:rPr>
              <a:t>e</a:t>
            </a:r>
            <a:r>
              <a:rPr lang="en-150" dirty="0">
                <a:hlinkClick r:id="rId3"/>
              </a:rPr>
              <a:t>r </a:t>
            </a:r>
            <a:r>
              <a:rPr lang="nl-NL" dirty="0">
                <a:hlinkClick r:id="rId3"/>
              </a:rPr>
              <a:t>v</a:t>
            </a:r>
            <a:r>
              <a:rPr lang="en-150" dirty="0">
                <a:hlinkClick r:id="rId3"/>
              </a:rPr>
              <a:t>a</a:t>
            </a:r>
            <a:r>
              <a:rPr lang="nl-NL" dirty="0">
                <a:hlinkClick r:id="rId3"/>
              </a:rPr>
              <a:t>n</a:t>
            </a:r>
            <a:r>
              <a:rPr lang="en-150" dirty="0">
                <a:hlinkClick r:id="rId3"/>
              </a:rPr>
              <a:t> </a:t>
            </a:r>
            <a:r>
              <a:rPr lang="nl-NL" dirty="0">
                <a:hlinkClick r:id="rId3"/>
              </a:rPr>
              <a:t>d</a:t>
            </a:r>
            <a:r>
              <a:rPr lang="en-150" dirty="0">
                <a:hlinkClick r:id="rId3"/>
              </a:rPr>
              <a:t>e</a:t>
            </a:r>
            <a:r>
              <a:rPr lang="nl-NL" dirty="0">
                <a:hlinkClick r:id="rId3"/>
              </a:rPr>
              <a:t>z</a:t>
            </a:r>
            <a:r>
              <a:rPr lang="en-150" dirty="0">
                <a:hlinkClick r:id="rId3"/>
              </a:rPr>
              <a:t>e </a:t>
            </a:r>
            <a:r>
              <a:rPr lang="nl-NL" dirty="0">
                <a:hlinkClick r:id="rId3"/>
              </a:rPr>
              <a:t>P</a:t>
            </a:r>
            <a:r>
              <a:rPr lang="en-150" dirty="0">
                <a:hlinkClick r:id="rId3"/>
              </a:rPr>
              <a:t>o</a:t>
            </a:r>
            <a:r>
              <a:rPr lang="nl-NL" dirty="0">
                <a:hlinkClick r:id="rId3"/>
              </a:rPr>
              <a:t>we</a:t>
            </a:r>
            <a:r>
              <a:rPr lang="en-150" dirty="0">
                <a:hlinkClick r:id="rId3"/>
              </a:rPr>
              <a:t>r</a:t>
            </a:r>
            <a:r>
              <a:rPr lang="nl-NL" dirty="0">
                <a:hlinkClick r:id="rId3"/>
              </a:rPr>
              <a:t>P</a:t>
            </a:r>
            <a:r>
              <a:rPr lang="en-150" dirty="0">
                <a:hlinkClick r:id="rId3"/>
              </a:rPr>
              <a:t>o</a:t>
            </a:r>
            <a:r>
              <a:rPr lang="nl-NL" dirty="0">
                <a:hlinkClick r:id="rId3"/>
              </a:rPr>
              <a:t>i</a:t>
            </a:r>
            <a:r>
              <a:rPr lang="en-150" dirty="0">
                <a:hlinkClick r:id="rId3"/>
              </a:rPr>
              <a:t>n</a:t>
            </a:r>
            <a:r>
              <a:rPr lang="nl-NL" dirty="0">
                <a:hlinkClick r:id="rId3"/>
              </a:rPr>
              <a:t>t</a:t>
            </a:r>
            <a:endParaRPr lang="en-150" dirty="0">
              <a:hlinkClick r:id="rId3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5A371B2-2F9B-44CE-8C4B-1E14E85ED6C2}"/>
              </a:ext>
            </a:extLst>
          </p:cNvPr>
          <p:cNvSpPr/>
          <p:nvPr/>
        </p:nvSpPr>
        <p:spPr>
          <a:xfrm>
            <a:off x="5856965" y="4144167"/>
            <a:ext cx="456002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nl-NL" dirty="0"/>
              <a:t>B</a:t>
            </a:r>
            <a:r>
              <a:rPr lang="en-150" dirty="0"/>
              <a:t>e</a:t>
            </a:r>
            <a:r>
              <a:rPr lang="nl-NL" dirty="0"/>
              <a:t>k</a:t>
            </a:r>
            <a:r>
              <a:rPr lang="en-150" dirty="0" err="1"/>
              <a:t>i</a:t>
            </a:r>
            <a:r>
              <a:rPr lang="nl-NL" dirty="0"/>
              <a:t>j</a:t>
            </a:r>
            <a:r>
              <a:rPr lang="en-150" dirty="0"/>
              <a:t>k </a:t>
            </a:r>
            <a:r>
              <a:rPr lang="nl-NL" dirty="0"/>
              <a:t>a</a:t>
            </a:r>
            <a:r>
              <a:rPr lang="en-150" dirty="0"/>
              <a:t>l</a:t>
            </a:r>
            <a:r>
              <a:rPr lang="nl-NL" dirty="0"/>
              <a:t>l</a:t>
            </a:r>
            <a:r>
              <a:rPr lang="en-150" dirty="0"/>
              <a:t>e </a:t>
            </a:r>
            <a:r>
              <a:rPr lang="nl-NL" dirty="0"/>
              <a:t>l</a:t>
            </a:r>
            <a:r>
              <a:rPr lang="en-150" dirty="0"/>
              <a:t>e</a:t>
            </a:r>
            <a:r>
              <a:rPr lang="nl-NL" dirty="0"/>
              <a:t>s</a:t>
            </a:r>
            <a:r>
              <a:rPr lang="en-150" dirty="0"/>
              <a:t>m</a:t>
            </a:r>
            <a:r>
              <a:rPr lang="nl-NL" dirty="0"/>
              <a:t>a</a:t>
            </a:r>
            <a:r>
              <a:rPr lang="en-150" dirty="0"/>
              <a:t>t</a:t>
            </a:r>
            <a:r>
              <a:rPr lang="nl-NL" dirty="0"/>
              <a:t>e</a:t>
            </a:r>
            <a:r>
              <a:rPr lang="en-150" dirty="0"/>
              <a:t>r</a:t>
            </a:r>
            <a:r>
              <a:rPr lang="nl-NL" dirty="0"/>
              <a:t>i</a:t>
            </a:r>
            <a:r>
              <a:rPr lang="en-150" dirty="0"/>
              <a:t>a</a:t>
            </a:r>
            <a:r>
              <a:rPr lang="nl-NL" dirty="0"/>
              <a:t>l</a:t>
            </a:r>
            <a:r>
              <a:rPr lang="en-150" dirty="0"/>
              <a:t>e</a:t>
            </a:r>
            <a:r>
              <a:rPr lang="nl-NL" dirty="0"/>
              <a:t>n</a:t>
            </a:r>
            <a:r>
              <a:rPr lang="en-150" dirty="0"/>
              <a:t> </a:t>
            </a:r>
            <a:r>
              <a:rPr lang="nl-NL" dirty="0"/>
              <a:t>v</a:t>
            </a:r>
            <a:r>
              <a:rPr lang="en-150" dirty="0"/>
              <a:t>a</a:t>
            </a:r>
            <a:r>
              <a:rPr lang="nl-NL" dirty="0"/>
              <a:t>n</a:t>
            </a:r>
            <a:r>
              <a:rPr lang="en-150" dirty="0"/>
              <a:t> DMS </a:t>
            </a:r>
            <a:r>
              <a:rPr lang="en-150" dirty="0" err="1"/>
              <a:t>educatief</a:t>
            </a:r>
            <a:r>
              <a:rPr lang="en-150" dirty="0"/>
              <a:t> </a:t>
            </a:r>
          </a:p>
          <a:p>
            <a:pPr algn="ctr"/>
            <a:r>
              <a:rPr lang="en-150" dirty="0">
                <a:hlinkClick r:id="rId4"/>
              </a:rPr>
              <a:t>www.dms-educatief.eu </a:t>
            </a:r>
            <a:endParaRPr lang="en-150" dirty="0">
              <a:hlinkClick r:id="rId3"/>
            </a:endParaRPr>
          </a:p>
        </p:txBody>
      </p:sp>
    </p:spTree>
    <p:extLst>
      <p:ext uri="{BB962C8B-B14F-4D97-AF65-F5344CB8AC3E}">
        <p14:creationId xmlns:p14="http://schemas.microsoft.com/office/powerpoint/2010/main" val="32014863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0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0E844D3-12A0-4025-AF32-47682759AFE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2886" y="463994"/>
            <a:ext cx="9238314" cy="67207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F63E31D-E8EF-4C56-A158-AB11D2C84A0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11605" y="1354970"/>
            <a:ext cx="5813559" cy="48889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40902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0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>
            <a:extLst>
              <a:ext uri="{FF2B5EF4-FFF2-40B4-BE49-F238E27FC236}">
                <a16:creationId xmlns:a16="http://schemas.microsoft.com/office/drawing/2014/main" id="{F4BCF053-D33E-4EE3-8EAC-87FABBCD22E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28243" y="2397293"/>
            <a:ext cx="5207975" cy="417046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9BCC6B65-FB82-4417-857E-76DFB4C8D9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812" y="234133"/>
            <a:ext cx="5326661" cy="41578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24281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0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1A0B64C2-4DAA-4219-9B5C-6E896943F7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81687" y="1807689"/>
            <a:ext cx="4690882" cy="4812802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DFD0D3B-A7A4-40D9-9393-953FE9E227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3377" y="92128"/>
            <a:ext cx="5961900" cy="46786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9841050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0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C9896E4F-DCBF-4467-9DFA-7C05D3CC6C6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99200" y="2481115"/>
            <a:ext cx="5486222" cy="418010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7E073BE-696F-4FC3-9E89-CFF4246E1C5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6578" y="354532"/>
            <a:ext cx="5826074" cy="5098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9954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0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4CB9220D-B20F-408F-9EE4-DF99F6F85C0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697" y="394526"/>
            <a:ext cx="5580340" cy="4199884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E485383D-77A4-452B-AE9D-50EEF07D096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0343" y="2622155"/>
            <a:ext cx="5399960" cy="37895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9531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0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6694740E-F9EC-4B12-8E15-0CC8649A683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88550" y="1525288"/>
            <a:ext cx="6004572" cy="46756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7852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0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1EE6E6CC-A3AA-419C-B435-524C095DB0E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8679" y="169483"/>
            <a:ext cx="4624376" cy="4225024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286C1C88-EF0E-4AB2-8793-1879DF361BC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35655" y="910192"/>
            <a:ext cx="3746000" cy="5721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06736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C0F6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0061ABF-056F-4EA8-8FE9-0A3E9A12086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90102" y="553670"/>
            <a:ext cx="5427572" cy="407202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DF3BCF5-6346-41B0-A082-3ED06D1699BC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52893" y="2239351"/>
            <a:ext cx="5831107" cy="441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364015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387</TotalTime>
  <Words>67</Words>
  <Application>Microsoft Office PowerPoint</Application>
  <PresentationFormat>Widescreen</PresentationFormat>
  <Paragraphs>3</Paragraphs>
  <Slides>18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22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Herman Vos</dc:creator>
  <cp:lastModifiedBy>Herman Vos</cp:lastModifiedBy>
  <cp:revision>27</cp:revision>
  <dcterms:created xsi:type="dcterms:W3CDTF">2021-02-27T11:35:19Z</dcterms:created>
  <dcterms:modified xsi:type="dcterms:W3CDTF">2021-02-28T10:01:08Z</dcterms:modified>
</cp:coreProperties>
</file>