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60" r:id="rId4"/>
    <p:sldId id="261" r:id="rId5"/>
    <p:sldId id="263" r:id="rId6"/>
    <p:sldId id="264" r:id="rId7"/>
    <p:sldId id="262" r:id="rId8"/>
    <p:sldId id="268" r:id="rId9"/>
    <p:sldId id="267" r:id="rId10"/>
    <p:sldId id="266" r:id="rId11"/>
    <p:sldId id="269" r:id="rId12"/>
    <p:sldId id="265" r:id="rId13"/>
    <p:sldId id="275" r:id="rId14"/>
    <p:sldId id="274" r:id="rId15"/>
    <p:sldId id="273" r:id="rId16"/>
    <p:sldId id="276" r:id="rId17"/>
    <p:sldId id="272" r:id="rId18"/>
    <p:sldId id="270" r:id="rId19"/>
    <p:sldId id="280" r:id="rId20"/>
    <p:sldId id="284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15" autoAdjust="0"/>
  </p:normalViewPr>
  <p:slideViewPr>
    <p:cSldViewPr snapToGrid="0">
      <p:cViewPr varScale="1">
        <p:scale>
          <a:sx n="98" d="100"/>
          <a:sy n="98" d="100"/>
        </p:scale>
        <p:origin x="9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92235-E0CE-4F98-9039-5A05A08B7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581FCB-E7D4-4580-B3C2-1A7EC80BF4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50B75-8176-4CA6-B9EB-D64DFE976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6-10-2024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DAAD0-C6EC-4E07-90ED-6FB31795C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97E82-9548-4252-9737-8238F031B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9728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9B6E0-D1EC-4699-8692-AD2852737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BEFA30-5B5D-4767-9910-333DD4959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DF86F-AE0F-4922-B3FF-5DB9EC41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6-10-2024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7094A-8E40-476E-A8F9-2B7AE81D4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5F452-A134-4BBD-9A8C-EC49C441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7371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4D3058-D733-4EB4-990E-3F92B49C1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7F7280-118F-4F42-AAE8-39DE109F0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9CEB5-F9E6-490B-A053-D3E5705B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6-10-2024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0E661-22BF-4586-9770-8651C9996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0A7C4-9A3B-4E9E-B1FD-66933288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713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04ADB-EE79-4C86-A68C-D4444A160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FF1A2-9E27-47BE-A36D-272595DE9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54E8C-F99F-40BF-BCB8-99BFEEAF6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6-10-2024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50489-64FE-4025-A816-FDCBFFEF2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5AA15-D4DE-4A88-A927-5E6C72675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204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680B-AAF0-4A5F-9736-15CCAE35A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3EAC2-6DF1-4A41-9D22-70A3F2543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CB0B-73B8-478F-8B9E-3221023F2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6-10-2024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1195E-E542-491B-8A1C-54C1E8447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6ED97-8AB9-41F1-A662-BE5F47C36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5712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2D496-1FCD-442B-8762-63E9625A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AC5EC-118A-4DE1-BF99-C5480E7AF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BD2BA-E7DE-47AE-B735-88B31E3A4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4EFB0-FC0A-4DA1-841A-58455E305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6-10-2024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1EE6F-4038-4E98-8248-01FA63392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10F9A9-12B9-4847-BDCE-59E17545D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9273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88E15-3266-4EEE-93EE-3D0A8C5CA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0237C-B8A4-4B3B-9634-25E056310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2E03EE-7ED9-4B14-B42F-73AA2FF9B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2EB25-A7FB-4D4F-B286-31B80359E9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8DE43C-CF8F-4194-8C3A-0028485056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2AFA15-3CCA-4ABE-9B51-3BE63B982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6-10-2024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DB9C3C-B5E6-4FBF-B583-80CF63E8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AC0941-9733-462E-BC6B-1A8CAEB5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8131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82856-797E-46C3-9F45-9E0CF04F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CDCC3C-A744-4AC1-BDDA-AA04E10B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6-10-2024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ACA452-E92B-48F0-8A97-DDAEA1F7A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F9D2A9-1C04-48FB-922F-0FF38EE61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8616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B4AFF9-113A-48FC-B255-8316A2376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6-10-2024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EB5AEE-0B85-4F88-8CDE-B0C0F8902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CDB48-9217-4FB5-A943-74FF9AE5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896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5AEF5-ED89-49AB-95E4-ED623462E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AB9F8-A301-4EF9-B788-90057841C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112335-DE51-450E-BF30-0FA2D20AF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188BF-5C4C-424F-A3CB-F5C0A543C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6-10-2024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1B33B-8939-4881-BDC0-488EF457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F1E20-513F-4D14-BB27-3C2F91169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2717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67E12-3F91-4062-835C-18814DB84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703686-0664-40C3-84D0-4143B201F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1A119-076B-46C6-8251-3C3401210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C3F43-DB0A-4E92-A27D-C520FC1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A7DE-5A33-4A9D-B604-0E32F82704B0}" type="datetimeFigureOut">
              <a:rPr lang="nl-NL" smtClean="0"/>
              <a:t>6-10-2024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B023D-D1E6-4236-9E57-08534F494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CED95-FBBA-4D55-8382-FC0F437B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4C06B-EB64-46AC-B9AF-C90D49F135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7464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7F3412-F61A-44F1-8566-7368583F5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9989B-C818-4722-90EC-E765BD903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ECF0C-A96A-434F-B770-F1D100714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BA7DE-5A33-4A9D-B604-0E32F82704B0}" type="datetimeFigureOut">
              <a:rPr lang="nl-NL" smtClean="0"/>
              <a:t>6-10-2024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7316-5903-41FC-900B-3DE7B0825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E2019-0464-4939-A538-D89E307A3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4C06B-EB64-46AC-B9AF-C90D49F135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740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ms-educatief.eu/posters/posters-lezen" TargetMode="External"/><Relationship Id="rId2" Type="http://schemas.openxmlformats.org/officeDocument/2006/relationships/hyperlink" Target="https://www.dms-educatief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hyperlink" Target="https://www.dms-educatief.eu/posters/posters-lezen" TargetMode="External"/><Relationship Id="rId4" Type="http://schemas.openxmlformats.org/officeDocument/2006/relationships/hyperlink" Target="https://www.dms-educatief.e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00B33D-BDDE-482C-A147-F15127E27CB7}"/>
              </a:ext>
            </a:extLst>
          </p:cNvPr>
          <p:cNvSpPr/>
          <p:nvPr/>
        </p:nvSpPr>
        <p:spPr>
          <a:xfrm>
            <a:off x="1830420" y="5133854"/>
            <a:ext cx="8531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150" sz="2400" dirty="0"/>
              <a:t>Gratis aa</a:t>
            </a:r>
            <a:r>
              <a:rPr lang="nl-NL" sz="2400" dirty="0"/>
              <a:t>n</a:t>
            </a:r>
            <a:r>
              <a:rPr lang="en-150" sz="2400" dirty="0"/>
              <a:t>g</a:t>
            </a:r>
            <a:r>
              <a:rPr lang="nl-NL" sz="2400" dirty="0"/>
              <a:t>e</a:t>
            </a:r>
            <a:r>
              <a:rPr lang="en-150" sz="2400" dirty="0"/>
              <a:t>b</a:t>
            </a:r>
            <a:r>
              <a:rPr lang="nl-NL" sz="2400" dirty="0"/>
              <a:t>o</a:t>
            </a:r>
            <a:r>
              <a:rPr lang="en-150" sz="2400" dirty="0"/>
              <a:t>d</a:t>
            </a:r>
            <a:r>
              <a:rPr lang="nl-NL" sz="2400" dirty="0"/>
              <a:t>e</a:t>
            </a:r>
            <a:r>
              <a:rPr lang="en-150" sz="2400" dirty="0"/>
              <a:t>n </a:t>
            </a:r>
            <a:r>
              <a:rPr lang="nl-NL" sz="2400" dirty="0"/>
              <a:t>d</a:t>
            </a:r>
            <a:r>
              <a:rPr lang="en-150" sz="2400" dirty="0"/>
              <a:t>o</a:t>
            </a:r>
            <a:r>
              <a:rPr lang="nl-NL" sz="2400" dirty="0"/>
              <a:t>o</a:t>
            </a:r>
            <a:r>
              <a:rPr lang="en-150" sz="2400" dirty="0"/>
              <a:t>r </a:t>
            </a:r>
            <a:r>
              <a:rPr lang="en-150" sz="2400" dirty="0">
                <a:hlinkClick r:id="rId2"/>
              </a:rPr>
              <a:t>www.dms-educatief.eu </a:t>
            </a:r>
            <a:endParaRPr lang="en-150" sz="2400" dirty="0">
              <a:hlinkClick r:id="rId3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2EC044-D301-4656-8351-E4D12C43B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394" y="808200"/>
            <a:ext cx="4685211" cy="334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86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47FEC-A73B-46BD-AC40-A863312D5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0" y="234875"/>
            <a:ext cx="4690231" cy="46575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00DAFD-83A0-4B4F-BA04-AD006D8BB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889" y="1422400"/>
            <a:ext cx="4695502" cy="49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28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44D788-B8B6-4F4B-BF7D-1B26FD082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14" y="1713806"/>
            <a:ext cx="7784341" cy="343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76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B83146-C195-4574-9209-3F9844E54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00" y="156183"/>
            <a:ext cx="5350909" cy="3196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5E0C87-078A-4011-AA87-A6330A23F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293" y="1260114"/>
            <a:ext cx="4775200" cy="2905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5A31EA-4EF9-4C8F-B87B-EB9FFB039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5" y="3525795"/>
            <a:ext cx="5252218" cy="286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19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B93E0E-B09C-4CB2-A743-B8C4C0959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01" y="985560"/>
            <a:ext cx="3608839" cy="4154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7F0A41-0093-4605-BB77-53B2BD7AC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384" y="3062776"/>
            <a:ext cx="4581153" cy="3249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787229-C9F1-4064-91BD-CC352D496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8" y="460016"/>
            <a:ext cx="3450343" cy="348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68CA6A-24BD-48BC-88E3-8BF895CB8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90" y="750496"/>
            <a:ext cx="6683301" cy="467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62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20225-56A1-4776-87B1-74E0213FB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37" y="558055"/>
            <a:ext cx="6458725" cy="518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14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FDFDAE-75C1-438E-B276-6DD980E06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30" y="1005835"/>
            <a:ext cx="9494539" cy="48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39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27B7F5-6AA2-4AA0-A6F7-468B192DD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54" y="1773036"/>
            <a:ext cx="9776691" cy="310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71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B68F1F-1301-4DE5-94E1-0CD4F355C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24" y="310794"/>
            <a:ext cx="8940799" cy="1167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2EA7EF-CDCB-42DF-A319-62859D768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24" y="1576601"/>
            <a:ext cx="8940799" cy="1105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6403E7-C9A4-48C4-937F-2FE8A862A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199" y="2821820"/>
            <a:ext cx="8940799" cy="1140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F404EB-2D41-4338-A2F5-F2E572ABC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4046704"/>
            <a:ext cx="9023926" cy="11141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1AA5AD-A8CB-4C3E-90C0-65504A026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99" y="5379493"/>
            <a:ext cx="9125527" cy="11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7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A12E7-20F4-4B96-B9A4-F70866B60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67" y="1050899"/>
            <a:ext cx="5757195" cy="4721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017902-4C31-4CF8-9FE9-01E87D3DD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244" y="3466215"/>
            <a:ext cx="1641045" cy="23202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74D77B-CD60-4A9E-9D0D-FE6C1DE12F8E}"/>
              </a:ext>
            </a:extLst>
          </p:cNvPr>
          <p:cNvSpPr/>
          <p:nvPr/>
        </p:nvSpPr>
        <p:spPr>
          <a:xfrm>
            <a:off x="854578" y="269555"/>
            <a:ext cx="9923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/>
              <a:t>B</a:t>
            </a:r>
            <a:r>
              <a:rPr lang="en-150" sz="2400" dirty="0"/>
              <a:t>e</a:t>
            </a:r>
            <a:r>
              <a:rPr lang="nl-NL" sz="2400" dirty="0"/>
              <a:t>k</a:t>
            </a:r>
            <a:r>
              <a:rPr lang="en-150" sz="2400" dirty="0" err="1"/>
              <a:t>i</a:t>
            </a:r>
            <a:r>
              <a:rPr lang="nl-NL" sz="2400" dirty="0"/>
              <a:t>j</a:t>
            </a:r>
            <a:r>
              <a:rPr lang="en-150" sz="2400" dirty="0"/>
              <a:t>k </a:t>
            </a:r>
            <a:r>
              <a:rPr lang="nl-NL" sz="2400" dirty="0"/>
              <a:t>a</a:t>
            </a:r>
            <a:r>
              <a:rPr lang="en-150" sz="2400" dirty="0"/>
              <a:t>l</a:t>
            </a:r>
            <a:r>
              <a:rPr lang="nl-NL" sz="2400" dirty="0"/>
              <a:t>l</a:t>
            </a:r>
            <a:r>
              <a:rPr lang="en-150" sz="2400" dirty="0"/>
              <a:t>e </a:t>
            </a:r>
            <a:r>
              <a:rPr lang="nl-NL" sz="2400" dirty="0"/>
              <a:t>l</a:t>
            </a:r>
            <a:r>
              <a:rPr lang="en-150" sz="2400" dirty="0"/>
              <a:t>e</a:t>
            </a:r>
            <a:r>
              <a:rPr lang="nl-NL" sz="2400" dirty="0"/>
              <a:t>s</a:t>
            </a:r>
            <a:r>
              <a:rPr lang="en-150" sz="2400" dirty="0"/>
              <a:t>m</a:t>
            </a:r>
            <a:r>
              <a:rPr lang="nl-NL" sz="2400" dirty="0"/>
              <a:t>a</a:t>
            </a:r>
            <a:r>
              <a:rPr lang="en-150" sz="2400" dirty="0"/>
              <a:t>t</a:t>
            </a:r>
            <a:r>
              <a:rPr lang="nl-NL" sz="2400" dirty="0"/>
              <a:t>e</a:t>
            </a:r>
            <a:r>
              <a:rPr lang="en-150" sz="2400" dirty="0"/>
              <a:t>r</a:t>
            </a:r>
            <a:r>
              <a:rPr lang="nl-NL" sz="2400" dirty="0"/>
              <a:t>i</a:t>
            </a:r>
            <a:r>
              <a:rPr lang="en-150" sz="2400" dirty="0"/>
              <a:t>a</a:t>
            </a:r>
            <a:r>
              <a:rPr lang="nl-NL" sz="2400" dirty="0"/>
              <a:t>l</a:t>
            </a:r>
            <a:r>
              <a:rPr lang="en-150" sz="2400" dirty="0"/>
              <a:t>e</a:t>
            </a:r>
            <a:r>
              <a:rPr lang="nl-NL" sz="2400" dirty="0"/>
              <a:t>n</a:t>
            </a:r>
            <a:r>
              <a:rPr lang="en-150" sz="2400" dirty="0"/>
              <a:t> </a:t>
            </a:r>
            <a:r>
              <a:rPr lang="nl-NL" sz="2400" dirty="0"/>
              <a:t>op: </a:t>
            </a:r>
            <a:r>
              <a:rPr lang="en-150" sz="2400" dirty="0">
                <a:hlinkClick r:id="rId4"/>
              </a:rPr>
              <a:t>www.dms-educatief.eu </a:t>
            </a:r>
            <a:endParaRPr lang="en-150" sz="2400" dirty="0">
              <a:hlinkClick r:id="rId5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95942-1C14-418D-8B5B-88D568138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41" y="1088114"/>
            <a:ext cx="3964793" cy="560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48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FDFDAE-75C1-438E-B276-6DD980E06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30" y="1005835"/>
            <a:ext cx="9494539" cy="48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63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8B4621-CF0C-4DBC-9B84-B2BFB3B851CC}"/>
              </a:ext>
            </a:extLst>
          </p:cNvPr>
          <p:cNvSpPr txBox="1"/>
          <p:nvPr/>
        </p:nvSpPr>
        <p:spPr>
          <a:xfrm>
            <a:off x="2467630" y="3604035"/>
            <a:ext cx="7419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Rechtenvrij kopiëren geldt alleen voor leden van DMS educatief.</a:t>
            </a:r>
          </a:p>
          <a:p>
            <a:pPr algn="ctr"/>
            <a:r>
              <a:rPr lang="nl-NL" sz="1400" dirty="0"/>
              <a:t>Voor niet-leden gelden onze rechten van copyright.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B77DF-622D-428B-8C72-39C599F90DC8}"/>
              </a:ext>
            </a:extLst>
          </p:cNvPr>
          <p:cNvSpPr txBox="1"/>
          <p:nvPr/>
        </p:nvSpPr>
        <p:spPr>
          <a:xfrm>
            <a:off x="3091403" y="4501490"/>
            <a:ext cx="6346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Deze rechten gelden voor alle aangeschafte producten van DMS educatief.</a:t>
            </a:r>
          </a:p>
          <a:p>
            <a:pPr algn="ctr"/>
            <a:r>
              <a:rPr lang="nl-NL" sz="1400" dirty="0"/>
              <a:t>Lesboekjes - downloads - PowerPoint -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392B0-E3C4-4FEE-8A59-77E202D4C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9" y="3321710"/>
            <a:ext cx="2314089" cy="2819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A612B8-3F2F-4A82-B6D0-5AB7793DFC2F}"/>
              </a:ext>
            </a:extLst>
          </p:cNvPr>
          <p:cNvSpPr txBox="1"/>
          <p:nvPr/>
        </p:nvSpPr>
        <p:spPr>
          <a:xfrm>
            <a:off x="824651" y="3013933"/>
            <a:ext cx="11020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Verzeker u er eerst van dat uw school lid is van DMS educatief, voordat u lesmaterialen kopieert!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872020-C335-4F79-8F9A-1569D5080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382" y="324578"/>
            <a:ext cx="4267283" cy="2407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FDED6-BDBC-428E-84A3-2F8EE07A0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116" y="3113323"/>
            <a:ext cx="2534436" cy="26322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C22102-47D0-461A-BF80-0FA0B6D4E623}"/>
              </a:ext>
            </a:extLst>
          </p:cNvPr>
          <p:cNvSpPr txBox="1"/>
          <p:nvPr/>
        </p:nvSpPr>
        <p:spPr>
          <a:xfrm>
            <a:off x="1296421" y="4936861"/>
            <a:ext cx="102847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1400" dirty="0"/>
          </a:p>
          <a:p>
            <a:pPr algn="ctr"/>
            <a:r>
              <a:rPr lang="nl-NL" sz="1400" dirty="0"/>
              <a:t>Copyright voor leden geeft u als school de mogelijkheid</a:t>
            </a:r>
          </a:p>
          <a:p>
            <a:pPr algn="ctr"/>
            <a:r>
              <a:rPr lang="nl-NL" sz="1400" dirty="0"/>
              <a:t>delen of complete lessen (methode) te kopiëren voor al uw leerlingen.</a:t>
            </a:r>
          </a:p>
          <a:p>
            <a:pPr algn="ctr"/>
            <a:r>
              <a:rPr lang="nl-NL" sz="1400" dirty="0"/>
              <a:t>U mag dan rechtenvrij gebruikmaken van al het werk van DMS educatief.</a:t>
            </a:r>
          </a:p>
          <a:p>
            <a:pPr algn="ctr"/>
            <a:r>
              <a:rPr lang="nl-NL" sz="1400" dirty="0"/>
              <a:t>U heeft dan ook de mogelijkheid om PowerPoint-lessen aan te passen of te combineren, </a:t>
            </a:r>
            <a:br>
              <a:rPr lang="nl-NL" sz="1400" dirty="0"/>
            </a:br>
            <a:r>
              <a:rPr lang="nl-NL" sz="1400" dirty="0"/>
              <a:t>zodat deze geschikt zijn voor uw eigen groep of hun niveau.</a:t>
            </a:r>
          </a:p>
          <a:p>
            <a:pPr algn="ctr"/>
            <a:r>
              <a:rPr lang="nl-NL" sz="1400" dirty="0"/>
              <a:t>Bent u onzeker of u iets mag kopiëren of weet u niet zeker of uw school lid is? Neem dan gerust contact met ons op.</a:t>
            </a:r>
          </a:p>
          <a:p>
            <a:pPr algn="ctr"/>
            <a:r>
              <a:rPr lang="nl-NL" sz="1400" dirty="0"/>
              <a:t>Voor goede doelen zijn wij vaak bereid u de rechten te verlenen. U hoeft dit alleen maar netjes van tevoren te vragen.</a:t>
            </a:r>
          </a:p>
        </p:txBody>
      </p:sp>
    </p:spTree>
    <p:extLst>
      <p:ext uri="{BB962C8B-B14F-4D97-AF65-F5344CB8AC3E}">
        <p14:creationId xmlns:p14="http://schemas.microsoft.com/office/powerpoint/2010/main" val="1876929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F3104C-8C25-41B9-B625-630F7DABB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3" y="640492"/>
            <a:ext cx="4983490" cy="3526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6916D9-7DBE-4599-9F74-D1AFABD8A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406" y="2519491"/>
            <a:ext cx="5599187" cy="40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31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E60F0E-06C6-42A4-89D0-CAB47F99E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0" y="782177"/>
            <a:ext cx="3749048" cy="4148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5901E5-CC5D-489D-8D7F-4B4ED8A43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173" y="1946604"/>
            <a:ext cx="3822200" cy="427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06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847BDA-F622-473B-8C83-F27CEE224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03" y="484441"/>
            <a:ext cx="4708334" cy="2659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CC724C-F5E9-4CA8-9D07-7AE784509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99" y="3630114"/>
            <a:ext cx="5787143" cy="25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14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31F665-41AE-47D4-8F2A-E0A378383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428" y="1418197"/>
            <a:ext cx="4383033" cy="4831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08C391-342E-484C-95EF-F66F68185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253" y="4822854"/>
            <a:ext cx="1026702" cy="1019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62F0AB-7870-4539-A04D-C58BA9683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411" y="4674623"/>
            <a:ext cx="1028225" cy="10190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4C958C-EB18-49FA-AA21-5700FEBD5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04" y="2343472"/>
            <a:ext cx="1026702" cy="1019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7D20CE-2587-4DA5-B27B-AB1A2813A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667" y="400635"/>
            <a:ext cx="1028225" cy="1017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6B531C-11E2-42C9-8326-11DD9059CC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65" y="193659"/>
            <a:ext cx="1026702" cy="1019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D7A409-C455-449E-915D-1DEA78B02A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365" y="2560791"/>
            <a:ext cx="1028225" cy="1019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5A293A-6CD9-406A-8269-624787A235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963" y="909416"/>
            <a:ext cx="1026702" cy="101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4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E13CF2-5818-4467-BFA5-13E5DCC17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140" y="1477426"/>
            <a:ext cx="1365551" cy="13533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7C663F-D862-4002-B14C-4BC2FC65D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86" y="173965"/>
            <a:ext cx="5340369" cy="45658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72503D-EF69-4AE0-A87A-46A58A2A6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4" y="3322336"/>
            <a:ext cx="3989927" cy="15367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066BA9-AE3A-4861-8F9A-8E38F7C97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912" y="2688675"/>
            <a:ext cx="3478457" cy="11224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DF9093-4253-46E4-AF27-CC1D290D7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171" y="4536568"/>
            <a:ext cx="3989927" cy="20042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D340C02-0A31-44C9-B015-1BBFDB038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8656" y="4007456"/>
            <a:ext cx="1325417" cy="131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9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8EA9B-D8ED-4BBF-B0A3-007D5A4DF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99" y="1008467"/>
            <a:ext cx="9083058" cy="5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50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06F52F-B21F-45EC-B8DF-4FFB01278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09" y="728581"/>
            <a:ext cx="10223973" cy="511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84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Microsoft Office PowerPoint</Application>
  <PresentationFormat>Breedbeeld</PresentationFormat>
  <Paragraphs>14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Herman Vos</dc:creator>
  <cp:lastModifiedBy>Wenda Verkerk</cp:lastModifiedBy>
  <cp:revision>29</cp:revision>
  <dcterms:created xsi:type="dcterms:W3CDTF">2021-03-06T13:56:45Z</dcterms:created>
  <dcterms:modified xsi:type="dcterms:W3CDTF">2024-10-06T08:06:14Z</dcterms:modified>
</cp:coreProperties>
</file>