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57" r:id="rId16"/>
    <p:sldId id="2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tandaard-en-wissellijst" TargetMode="External"/><Relationship Id="rId2" Type="http://schemas.openxmlformats.org/officeDocument/2006/relationships/hyperlink" Target="https://www.dms-educatief.eu/product/1426872/poster-success-a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ms-educatief.eu/product/1989663/poster-erfolg-a3" TargetMode="External"/><Relationship Id="rId5" Type="http://schemas.openxmlformats.org/officeDocument/2006/relationships/hyperlink" Target="https://www.dms-educatief.eu/product/1427154/motivatie-poster-wij-zijn-een-team-a2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dms-educatief.eu/posters/motiverende-posters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9D72C-1EB6-4566-A1B8-1EB4CFACF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7" y="703892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64D36-F718-4AA1-8427-DF4EADF8A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24" y="4242597"/>
            <a:ext cx="7184151" cy="6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24273-B703-403B-BFA1-4C0A74BD4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4" y="4242597"/>
            <a:ext cx="5943612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72CAF-E78C-428B-A39D-46EA4FE01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76" y="4242597"/>
            <a:ext cx="7190247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057CC-40AC-4A53-99F5-CFAEB1DD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40" y="4242596"/>
            <a:ext cx="8372873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5EAD8-EFC8-4E99-AD2F-56C9C25F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76" y="4242596"/>
            <a:ext cx="7495047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3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241548" y="5947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 </a:t>
            </a:r>
            <a:endParaRPr lang="en-150" dirty="0"/>
          </a:p>
          <a:p>
            <a:pPr algn="ctr"/>
            <a:r>
              <a:rPr lang="nl-NL" dirty="0"/>
              <a:t>‘</a:t>
            </a:r>
            <a:r>
              <a:rPr lang="en-150" dirty="0"/>
              <a:t>S</a:t>
            </a:r>
            <a:r>
              <a:rPr lang="nl-NL" dirty="0"/>
              <a:t>U</a:t>
            </a:r>
            <a:r>
              <a:rPr lang="en-150" dirty="0"/>
              <a:t>C</a:t>
            </a:r>
            <a:r>
              <a:rPr lang="nl-NL" dirty="0"/>
              <a:t>C</a:t>
            </a:r>
            <a:r>
              <a:rPr lang="en-150" dirty="0"/>
              <a:t>E</a:t>
            </a:r>
            <a:r>
              <a:rPr lang="nl-NL" dirty="0"/>
              <a:t>S</a:t>
            </a:r>
            <a:r>
              <a:rPr lang="en-150" dirty="0"/>
              <a:t>S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963429" y="5947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3"/>
              </a:rPr>
              <a:t>Po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n</a:t>
            </a:r>
            <a:r>
              <a:rPr lang="nl-NL" dirty="0">
                <a:hlinkClick r:id="rId3"/>
              </a:rPr>
              <a:t>d</a:t>
            </a:r>
            <a:r>
              <a:rPr lang="en-150" dirty="0">
                <a:hlinkClick r:id="rId3"/>
              </a:rPr>
              <a:t>a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d</a:t>
            </a:r>
            <a:endParaRPr lang="en-150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W</a:t>
            </a:r>
            <a:r>
              <a:rPr lang="en-150" dirty="0" err="1">
                <a:hlinkClick r:id="rId3"/>
              </a:rPr>
              <a:t>i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s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l</a:t>
            </a:r>
            <a:r>
              <a:rPr lang="nl-NL" dirty="0">
                <a:hlinkClick r:id="rId3"/>
              </a:rPr>
              <a:t>i</a:t>
            </a:r>
            <a:r>
              <a:rPr lang="en-150" dirty="0">
                <a:hlinkClick r:id="rId3"/>
              </a:rPr>
              <a:t>j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n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6326B-1F63-47CA-9221-32FBCCB9F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54" y="261024"/>
            <a:ext cx="3984586" cy="5634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4D57E3-22CE-4BC0-968D-77082B2D2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96" y="1607110"/>
            <a:ext cx="2985364" cy="42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r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a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 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‘S</a:t>
            </a:r>
            <a:r>
              <a:rPr lang="en-150" sz="2800" dirty="0">
                <a:solidFill>
                  <a:schemeClr val="bg1"/>
                </a:solidFill>
              </a:rPr>
              <a:t>U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r>
              <a:rPr lang="en-150" sz="2800" dirty="0">
                <a:solidFill>
                  <a:schemeClr val="bg1"/>
                </a:solidFill>
              </a:rPr>
              <a:t>CES</a:t>
            </a:r>
            <a:r>
              <a:rPr lang="nl-NL" sz="2800" dirty="0">
                <a:solidFill>
                  <a:schemeClr val="bg1"/>
                </a:solidFill>
              </a:rPr>
              <a:t>’ </a:t>
            </a:r>
            <a:r>
              <a:rPr lang="en-150" sz="2800" dirty="0">
                <a:solidFill>
                  <a:schemeClr val="bg1"/>
                </a:solidFill>
              </a:rPr>
              <a:t>A2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680257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6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u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i</a:t>
            </a:r>
            <a:r>
              <a:rPr lang="en-150" sz="2800" dirty="0">
                <a:solidFill>
                  <a:schemeClr val="bg1"/>
                </a:solidFill>
                <a:hlinkClick r:id="rId6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6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F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1814942" y="703107"/>
            <a:ext cx="8880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T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FEB8A-54B6-4C1E-8AC9-5802A4E6B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12" y="3702010"/>
            <a:ext cx="1467429" cy="775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3EAD8-6F47-4503-ACB2-36E37E08D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7" y="2859508"/>
            <a:ext cx="1454669" cy="770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1008B0-8E5F-40FB-A4FF-891BE7C44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56" y="3813615"/>
            <a:ext cx="1454669" cy="7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99155A-469A-4583-AB65-A943F6792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2" y="4242597"/>
            <a:ext cx="5367539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A48EC-E805-4FEA-A31D-83E30E952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12" y="4242596"/>
            <a:ext cx="7604775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C7F7A-4728-485D-8A84-B149C12F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73" y="4242596"/>
            <a:ext cx="4776226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2ACED-393B-42E5-A978-6FB543D5F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1" y="4242596"/>
            <a:ext cx="6547117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9970E-4B7E-42BB-84B8-7A3293C1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9" y="4242597"/>
            <a:ext cx="2886462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D145C-1456-4DFF-8A28-E8C86C77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76" y="4242597"/>
            <a:ext cx="7159767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6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4890-C68C-47EA-931D-47E161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1" y="1547729"/>
            <a:ext cx="8288603" cy="1299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97BB1-ACE6-47AF-AA9B-5A4F8E316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97" y="4242597"/>
            <a:ext cx="6565405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185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16</cp:revision>
  <dcterms:created xsi:type="dcterms:W3CDTF">2021-08-29T07:37:35Z</dcterms:created>
  <dcterms:modified xsi:type="dcterms:W3CDTF">2021-08-29T15:53:20Z</dcterms:modified>
</cp:coreProperties>
</file>