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9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57" r:id="rId29"/>
    <p:sldId id="27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roduct/1400433/motivatie-posters-wij-a3" TargetMode="External"/><Relationship Id="rId2" Type="http://schemas.openxmlformats.org/officeDocument/2006/relationships/hyperlink" Target="https://www.dms-educatief.eu/product/1400438/motivatie-poster-blijf-a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dms-educatief.eu/posters/posterstandaard-en-wissellijs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5AEE8-B722-43E4-AE2C-E801E6681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6" y="700844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63B587-F005-4B0F-97E7-96783B8D2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65" y="4082288"/>
            <a:ext cx="2638883" cy="8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813041-5598-4C43-9679-E49B24D5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40" y="3856811"/>
            <a:ext cx="7808120" cy="9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6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E40DD-FCC9-4E07-A73E-7EA25834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19" y="3957677"/>
            <a:ext cx="4849375" cy="9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F6E30-2E0F-468C-A913-853CCC54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48" y="4145928"/>
            <a:ext cx="7693882" cy="9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A4448-AD3A-4827-A263-B5E24035A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52" y="3818629"/>
            <a:ext cx="5580495" cy="9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6009A-3417-4B56-A23C-288BAFE99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52" y="3913921"/>
            <a:ext cx="7602496" cy="9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1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360AD-3D23-40D2-A05C-02C70BC36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59" y="3802947"/>
            <a:ext cx="6151682" cy="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2157C2-1F28-4C48-B813-B1E212E63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70" y="3844652"/>
            <a:ext cx="5906073" cy="8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7ED69-E7F7-44D5-80D2-2E6D8745F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01" y="3876862"/>
            <a:ext cx="8407866" cy="8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EC45B-73B4-4C1E-A329-26D49A843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6" y="3981356"/>
            <a:ext cx="8310765" cy="9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460BF-7344-429D-BD21-C8CDF13E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1" y="3942400"/>
            <a:ext cx="5843238" cy="8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B2DED-1626-4EFC-B46D-43E986E33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78" y="3859325"/>
            <a:ext cx="6888509" cy="9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75ED09-CA38-42FC-950C-6E0A4D117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66" y="3964113"/>
            <a:ext cx="4203934" cy="9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DE8D34-F50B-4EA8-AFB2-DF39F1E9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6" y="3929748"/>
            <a:ext cx="11046749" cy="9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02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A00AF-1A32-4E9C-BD3E-09294F19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5" y="3799378"/>
            <a:ext cx="5363444" cy="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7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96B3B-5436-44DC-892B-F714F3DE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0" y="3952444"/>
            <a:ext cx="6779986" cy="9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DDD80C-409C-4ECA-B423-C84CA92A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2" y="4074473"/>
            <a:ext cx="5009309" cy="8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2DF37-EFB3-4DA2-B8EA-DF9A7F8F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32" y="4144150"/>
            <a:ext cx="7042736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5D2DF6-FCD1-48FA-BFEA-BCF47F6DC456}"/>
              </a:ext>
            </a:extLst>
          </p:cNvPr>
          <p:cNvSpPr/>
          <p:nvPr/>
        </p:nvSpPr>
        <p:spPr>
          <a:xfrm>
            <a:off x="485057" y="59343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</a:t>
            </a:r>
            <a:r>
              <a:rPr lang="nl-NL" dirty="0">
                <a:hlinkClick r:id="rId3"/>
              </a:rPr>
              <a:t> </a:t>
            </a:r>
            <a:endParaRPr lang="en-150" dirty="0"/>
          </a:p>
          <a:p>
            <a:pPr algn="ctr"/>
            <a:r>
              <a:rPr lang="nl-NL" dirty="0"/>
              <a:t>‘B</a:t>
            </a:r>
            <a:r>
              <a:rPr lang="en-150" dirty="0"/>
              <a:t>L</a:t>
            </a:r>
            <a:r>
              <a:rPr lang="nl-NL" dirty="0"/>
              <a:t>I</a:t>
            </a:r>
            <a:r>
              <a:rPr lang="en-150" dirty="0"/>
              <a:t>J</a:t>
            </a:r>
            <a:r>
              <a:rPr lang="nl-NL" dirty="0"/>
              <a:t>F’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686010" y="57411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4"/>
              </a:rPr>
              <a:t>Po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n</a:t>
            </a:r>
            <a:r>
              <a:rPr lang="nl-NL" dirty="0">
                <a:hlinkClick r:id="rId4"/>
              </a:rPr>
              <a:t>d</a:t>
            </a:r>
            <a:r>
              <a:rPr lang="en-150" dirty="0">
                <a:hlinkClick r:id="rId4"/>
              </a:rPr>
              <a:t>a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d</a:t>
            </a:r>
            <a:endParaRPr lang="en-150" dirty="0">
              <a:hlinkClick r:id="rId4"/>
            </a:endParaRPr>
          </a:p>
          <a:p>
            <a:pPr algn="ctr"/>
            <a:r>
              <a:rPr lang="nl-NL" dirty="0">
                <a:hlinkClick r:id="rId4"/>
              </a:rPr>
              <a:t>W</a:t>
            </a:r>
            <a:r>
              <a:rPr lang="en-150" dirty="0" err="1">
                <a:hlinkClick r:id="rId4"/>
              </a:rPr>
              <a:t>i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s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l</a:t>
            </a:r>
            <a:r>
              <a:rPr lang="nl-NL" dirty="0">
                <a:hlinkClick r:id="rId4"/>
              </a:rPr>
              <a:t>i</a:t>
            </a:r>
            <a:r>
              <a:rPr lang="en-150" dirty="0">
                <a:hlinkClick r:id="rId4"/>
              </a:rPr>
              <a:t>j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n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FD1C9-EF33-4103-9E5B-3D90AA938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74" y="176796"/>
            <a:ext cx="3930767" cy="5561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9D48D-282A-49BC-B0D9-736506170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72" y="303146"/>
            <a:ext cx="3563112" cy="51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1735448" y="2738632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9F54C-AC46-4674-BA63-5601B60FB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21" y="4082288"/>
            <a:ext cx="5294900" cy="9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570ED-E40C-47A0-AE9F-B4C7A8C12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15" y="4197562"/>
            <a:ext cx="5283478" cy="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78DBB-A38F-4406-AD12-E6950375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0" y="3892710"/>
            <a:ext cx="5300613" cy="8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EEAD6-73F2-468A-A78A-09D3F684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47" y="3814383"/>
            <a:ext cx="7174106" cy="9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2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9140A-8C99-40DE-8EC8-3D3107DB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40" y="3838217"/>
            <a:ext cx="7642477" cy="9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4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CA456-38CD-4E5B-8DF2-F29A8AE0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92" y="3949141"/>
            <a:ext cx="4997882" cy="9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C3B1-3D0C-46C8-8688-BF3B3C9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440686"/>
            <a:ext cx="4593345" cy="133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C173D-EC69-4C56-B9DE-63FED365F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56" y="3983029"/>
            <a:ext cx="3272901" cy="9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84</Words>
  <Application>Microsoft Office PowerPoint</Application>
  <PresentationFormat>Widescreen</PresentationFormat>
  <Paragraphs>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22</cp:revision>
  <dcterms:created xsi:type="dcterms:W3CDTF">2021-08-29T07:37:35Z</dcterms:created>
  <dcterms:modified xsi:type="dcterms:W3CDTF">2021-08-30T09:23:05Z</dcterms:modified>
</cp:coreProperties>
</file>