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99" r:id="rId4"/>
    <p:sldId id="298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57" r:id="rId29"/>
    <p:sldId id="273" r:id="rId3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3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FB841-9D15-4E68-B568-CF2E1B58F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5DE65E-4E05-4982-B3C8-0FAEC2E6D1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BE35BB-65D3-48B9-9C29-A8C85E065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30-8-2021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307DB-1C2D-43E0-8476-7BC4B6B0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AF5D7-8230-4EF7-8A22-7A592376B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1024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425B7-EA35-4699-B658-94396BACE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48AD6B-F943-41D5-BC22-08AEB01B6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BF6111-BFC4-4364-9A59-351ADF983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30-8-2021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BAF9E-F29B-4CAB-83CE-6E3965CF2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169DA5-7333-4337-8FFD-7E60C2CEC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140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E9C4B8-602D-4A82-8FB1-B6DA79038B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9E3E72-5D49-4099-AA9E-49AD7128F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A6E7D-4B7A-4E89-9C23-79B7528BC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30-8-2021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A17739-C3C2-45AF-B5FA-235A76065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5FD4AC-FB1B-428E-AC0E-A21E2ADE3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0939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85EA-8831-446E-9857-64CC9FEF2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6A960-CE40-485E-A63B-932CB28EC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70397-E0DA-4D05-BDDF-BBD2D354E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30-8-2021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C40D06-118F-4FC8-A358-3A3AC50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28D62-410E-4D7C-BA12-B916E16DC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6758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0FA26-C216-4801-886B-E02B2D88E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918338-04BF-449D-873E-84C053A98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C5EAC-7EA2-4787-AC31-5C491BDB7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30-8-2021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CD14A-7DB8-4209-9706-D8425490C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27C4F8-38CA-49FB-B074-657DCC3C5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6620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2A23A-EE71-4364-B9FA-F63D8CD20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BD688-9996-4D42-8804-C3A1BB148C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0968A-9F7D-4A9A-B7B3-3998709DE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EBB21F-0A6B-4886-B574-9ED8A57C7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30-8-2021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6B8400-A81B-4BA8-8C7A-87342D451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775DBA-A24E-4B36-8E13-83F25F94D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8127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12A7B-0189-4D99-B755-8EE8F20E0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D6C8C1-02DF-4FA1-8F91-92B37D253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5825FD-2CBB-4CAC-95BD-456A947EA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7DCC2F-E91C-454C-8141-D65EAA15D6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C6B382-2063-4291-9485-B3C8477CA8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E3B0A4-1071-4EA4-98F1-93F402A84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30-8-2021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56E4C6-C811-4168-A465-A803A882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B82DFC-2E70-4929-B263-107425B2C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2060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5ECC0-74A5-4484-BC61-8F65D57C3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6664C7-410C-4F47-B93E-92F58FA4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30-8-2021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EEEB1C-5D45-41BA-9E23-B4619CD73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C976D7-2DE9-49B0-B667-2548CB814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8752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1D17D5-6034-445D-B708-FD6B31091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30-8-2021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EA591D-78DF-47F5-92B4-D63769C84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1D70F0-7583-47B0-A932-625C0F87A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961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14109-64C3-4397-8B85-BB10FC3C1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97968-2BB2-44A0-B293-6E57F95C5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D1791A-7D55-4FB5-9660-F652C51462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130947-F049-4DC9-BD42-C2023E6B8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30-8-2021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B3B459-A5B5-46AE-A589-3F8B7ED80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DBCBE-7DDD-4125-AF81-CA0DEAF07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7228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692E0-D010-45C4-BC46-7ECE2F71A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FCE1EB-3F14-4E85-9D49-CAAF248C7E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EEF32A-A12F-4377-B0B0-CF62694D7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67E0B4-317E-4E56-A734-BA15F36ED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30-8-2021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F9216F-AA24-4AA7-94C5-F779708D4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3BBA18-CCC7-4624-BD5E-F4BC3DFED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626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79D9AE-1D7D-4685-A8FE-A79EE7093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78C760-46F4-4BD6-8454-A0EA550D0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50FC90-498E-49B9-9420-90D4C54B8A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D0CB6-3340-4F6C-AD31-5F62FE8FCCDD}" type="datetimeFigureOut">
              <a:rPr lang="nl-NL" smtClean="0"/>
              <a:t>30-8-2021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9D441F-E93A-4560-9232-1E585387F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D4EB6-DE89-430A-9066-85B676189D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9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ms-educatief.eu/posters/posters-lezen" TargetMode="External"/><Relationship Id="rId2" Type="http://schemas.openxmlformats.org/officeDocument/2006/relationships/hyperlink" Target="https://www.dms-educatief.eu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ms-educatief.eu/product/1400433/motivatie-posters-wij-a3" TargetMode="External"/><Relationship Id="rId2" Type="http://schemas.openxmlformats.org/officeDocument/2006/relationships/hyperlink" Target="https://www.dms-educatief.eu/product/1400438/motivatie-poster-blijf-a3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hyperlink" Target="https://www.dms-educatief.eu/posters/posterstandaard-en-wissellijst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ms-educatief.eu/posters/posters-lezen" TargetMode="External"/><Relationship Id="rId2" Type="http://schemas.openxmlformats.org/officeDocument/2006/relationships/hyperlink" Target="https://www.dms-educatief.eu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558E2D3-B504-4097-9313-D057A0A49B28}"/>
              </a:ext>
            </a:extLst>
          </p:cNvPr>
          <p:cNvSpPr/>
          <p:nvPr/>
        </p:nvSpPr>
        <p:spPr>
          <a:xfrm>
            <a:off x="3187338" y="4723441"/>
            <a:ext cx="48680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150" dirty="0">
                <a:solidFill>
                  <a:schemeClr val="bg1"/>
                </a:solidFill>
              </a:rPr>
              <a:t>Gratis aa</a:t>
            </a:r>
            <a:r>
              <a:rPr lang="nl-NL" dirty="0">
                <a:solidFill>
                  <a:schemeClr val="bg1"/>
                </a:solidFill>
              </a:rPr>
              <a:t>n</a:t>
            </a:r>
            <a:r>
              <a:rPr lang="en-150" dirty="0">
                <a:solidFill>
                  <a:schemeClr val="bg1"/>
                </a:solidFill>
              </a:rPr>
              <a:t>g</a:t>
            </a:r>
            <a:r>
              <a:rPr lang="nl-NL" dirty="0">
                <a:solidFill>
                  <a:schemeClr val="bg1"/>
                </a:solidFill>
              </a:rPr>
              <a:t>e</a:t>
            </a:r>
            <a:r>
              <a:rPr lang="en-150" dirty="0">
                <a:solidFill>
                  <a:schemeClr val="bg1"/>
                </a:solidFill>
              </a:rPr>
              <a:t>b</a:t>
            </a:r>
            <a:r>
              <a:rPr lang="nl-NL" dirty="0">
                <a:solidFill>
                  <a:schemeClr val="bg1"/>
                </a:solidFill>
              </a:rPr>
              <a:t>o</a:t>
            </a:r>
            <a:r>
              <a:rPr lang="en-150" dirty="0">
                <a:solidFill>
                  <a:schemeClr val="bg1"/>
                </a:solidFill>
              </a:rPr>
              <a:t>d</a:t>
            </a:r>
            <a:r>
              <a:rPr lang="nl-NL" dirty="0">
                <a:solidFill>
                  <a:schemeClr val="bg1"/>
                </a:solidFill>
              </a:rPr>
              <a:t>e</a:t>
            </a:r>
            <a:r>
              <a:rPr lang="en-150" dirty="0">
                <a:solidFill>
                  <a:schemeClr val="bg1"/>
                </a:solidFill>
              </a:rPr>
              <a:t>n </a:t>
            </a:r>
            <a:r>
              <a:rPr lang="nl-NL" dirty="0">
                <a:solidFill>
                  <a:schemeClr val="bg1"/>
                </a:solidFill>
              </a:rPr>
              <a:t>d</a:t>
            </a:r>
            <a:r>
              <a:rPr lang="en-150" dirty="0">
                <a:solidFill>
                  <a:schemeClr val="bg1"/>
                </a:solidFill>
              </a:rPr>
              <a:t>o</a:t>
            </a:r>
            <a:r>
              <a:rPr lang="nl-NL" dirty="0">
                <a:solidFill>
                  <a:schemeClr val="bg1"/>
                </a:solidFill>
              </a:rPr>
              <a:t>o</a:t>
            </a:r>
            <a:r>
              <a:rPr lang="en-150" dirty="0">
                <a:solidFill>
                  <a:schemeClr val="bg1"/>
                </a:solidFill>
              </a:rPr>
              <a:t>r </a:t>
            </a:r>
            <a:r>
              <a:rPr lang="en-150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www.dms-educatief.eu </a:t>
            </a:r>
            <a:endParaRPr lang="en-150" dirty="0">
              <a:solidFill>
                <a:srgbClr val="0000FF"/>
              </a:solidFill>
              <a:hlinkClick r:id="rId3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3BA3C3-2A6E-4032-9223-2DEA144047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717" y="5306472"/>
            <a:ext cx="2166671" cy="957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F5AEE8-B722-43E4-AE2C-E801E6681C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336" y="700844"/>
            <a:ext cx="5230379" cy="361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682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63B587-F005-4B0F-97E7-96783B8D2F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065" y="4082288"/>
            <a:ext cx="2638883" cy="87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388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813041-5598-4C43-9679-E49B24D5F0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940" y="3856811"/>
            <a:ext cx="7808120" cy="91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662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1FE40DD-FCC9-4E07-A73E-7EA2583456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819" y="3957677"/>
            <a:ext cx="4849375" cy="96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047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9F6E30-2E0F-468C-A913-853CCC54B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848" y="4145928"/>
            <a:ext cx="7693882" cy="90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646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DA4448-AD3A-4827-A263-B5E24035A6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052" y="3818629"/>
            <a:ext cx="5580495" cy="91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89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E6009A-3417-4B56-A23C-288BAFE99A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752" y="3913921"/>
            <a:ext cx="7602496" cy="91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219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3C360AD-3D23-40D2-A05C-02C70BC36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159" y="3802947"/>
            <a:ext cx="6151682" cy="89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54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2157C2-1F28-4C48-B813-B1E212E63E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470" y="3844652"/>
            <a:ext cx="5906073" cy="87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511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37ED69-E7F7-44D5-80D2-2E6D8745F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501" y="3876862"/>
            <a:ext cx="8407866" cy="88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177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79EC45B-73B4-4C1E-A329-26D49A8430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516" y="3981356"/>
            <a:ext cx="8310765" cy="936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143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308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1460BF-7344-429D-BD21-C8CDF13EF4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381" y="3942400"/>
            <a:ext cx="5843238" cy="88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583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FB2DED-1626-4EFC-B46D-43E986E333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578" y="3859325"/>
            <a:ext cx="6888509" cy="936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6948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75ED09-CA38-42FC-950C-6E0A4D117A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166" y="3964113"/>
            <a:ext cx="4203934" cy="90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3261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5DE8D34-F50B-4EA8-AFB2-DF39F1E90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76" y="3929748"/>
            <a:ext cx="11046749" cy="91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024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8A00AF-1A32-4E9C-BD3E-09294F1924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85" y="3799378"/>
            <a:ext cx="5363444" cy="89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774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DF96B3B-5436-44DC-892B-F714F3DE85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750" y="3952444"/>
            <a:ext cx="6779986" cy="91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776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DDD80C-409C-4ECA-B423-C84CA92AE5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852" y="4074473"/>
            <a:ext cx="5009309" cy="87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5154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72DF37-EFB3-4DA2-B8EA-DF9A7F8F38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632" y="4144150"/>
            <a:ext cx="7042736" cy="89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597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75D2DF6-FCD1-48FA-BFEA-BCF47F6DC456}"/>
              </a:ext>
            </a:extLst>
          </p:cNvPr>
          <p:cNvSpPr/>
          <p:nvPr/>
        </p:nvSpPr>
        <p:spPr>
          <a:xfrm>
            <a:off x="485057" y="593436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dirty="0">
                <a:hlinkClick r:id="rId2"/>
              </a:rPr>
              <a:t>MOTIVATIE POSTER</a:t>
            </a:r>
            <a:r>
              <a:rPr lang="nl-NL" dirty="0">
                <a:hlinkClick r:id="rId3"/>
              </a:rPr>
              <a:t> </a:t>
            </a:r>
            <a:endParaRPr lang="en-150" dirty="0"/>
          </a:p>
          <a:p>
            <a:pPr algn="ctr"/>
            <a:r>
              <a:rPr lang="nl-NL" dirty="0"/>
              <a:t>‘B</a:t>
            </a:r>
            <a:r>
              <a:rPr lang="en-150" dirty="0"/>
              <a:t>L</a:t>
            </a:r>
            <a:r>
              <a:rPr lang="nl-NL" dirty="0"/>
              <a:t>I</a:t>
            </a:r>
            <a:r>
              <a:rPr lang="en-150" dirty="0"/>
              <a:t>J</a:t>
            </a:r>
            <a:r>
              <a:rPr lang="nl-NL" dirty="0"/>
              <a:t>F’ A</a:t>
            </a:r>
            <a:r>
              <a:rPr lang="en-150" dirty="0"/>
              <a:t>3</a:t>
            </a:r>
            <a:endParaRPr lang="nl-NL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35552C-3B32-4DA0-958F-45B52DF2F51E}"/>
              </a:ext>
            </a:extLst>
          </p:cNvPr>
          <p:cNvSpPr/>
          <p:nvPr/>
        </p:nvSpPr>
        <p:spPr>
          <a:xfrm>
            <a:off x="5686010" y="574111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150" dirty="0">
                <a:hlinkClick r:id="rId4"/>
              </a:rPr>
              <a:t>Po</a:t>
            </a:r>
            <a:r>
              <a:rPr lang="nl-NL" dirty="0">
                <a:hlinkClick r:id="rId4"/>
              </a:rPr>
              <a:t>s</a:t>
            </a:r>
            <a:r>
              <a:rPr lang="en-150" dirty="0">
                <a:hlinkClick r:id="rId4"/>
              </a:rPr>
              <a:t>t</a:t>
            </a:r>
            <a:r>
              <a:rPr lang="nl-NL" dirty="0">
                <a:hlinkClick r:id="rId4"/>
              </a:rPr>
              <a:t>e</a:t>
            </a:r>
            <a:r>
              <a:rPr lang="en-150" dirty="0">
                <a:hlinkClick r:id="rId4"/>
              </a:rPr>
              <a:t>r</a:t>
            </a:r>
            <a:r>
              <a:rPr lang="nl-NL" dirty="0">
                <a:hlinkClick r:id="rId4"/>
              </a:rPr>
              <a:t>s</a:t>
            </a:r>
            <a:r>
              <a:rPr lang="en-150" dirty="0">
                <a:hlinkClick r:id="rId4"/>
              </a:rPr>
              <a:t>t</a:t>
            </a:r>
            <a:r>
              <a:rPr lang="nl-NL" dirty="0">
                <a:hlinkClick r:id="rId4"/>
              </a:rPr>
              <a:t>a</a:t>
            </a:r>
            <a:r>
              <a:rPr lang="en-150" dirty="0">
                <a:hlinkClick r:id="rId4"/>
              </a:rPr>
              <a:t>n</a:t>
            </a:r>
            <a:r>
              <a:rPr lang="nl-NL" dirty="0">
                <a:hlinkClick r:id="rId4"/>
              </a:rPr>
              <a:t>d</a:t>
            </a:r>
            <a:r>
              <a:rPr lang="en-150" dirty="0">
                <a:hlinkClick r:id="rId4"/>
              </a:rPr>
              <a:t>a</a:t>
            </a:r>
            <a:r>
              <a:rPr lang="nl-NL" dirty="0">
                <a:hlinkClick r:id="rId4"/>
              </a:rPr>
              <a:t>a</a:t>
            </a:r>
            <a:r>
              <a:rPr lang="en-150" dirty="0">
                <a:hlinkClick r:id="rId4"/>
              </a:rPr>
              <a:t>r</a:t>
            </a:r>
            <a:r>
              <a:rPr lang="nl-NL" dirty="0">
                <a:hlinkClick r:id="rId4"/>
              </a:rPr>
              <a:t>d</a:t>
            </a:r>
            <a:endParaRPr lang="en-150" dirty="0">
              <a:hlinkClick r:id="rId4"/>
            </a:endParaRPr>
          </a:p>
          <a:p>
            <a:pPr algn="ctr"/>
            <a:r>
              <a:rPr lang="nl-NL" dirty="0">
                <a:hlinkClick r:id="rId4"/>
              </a:rPr>
              <a:t>W</a:t>
            </a:r>
            <a:r>
              <a:rPr lang="en-150" dirty="0" err="1">
                <a:hlinkClick r:id="rId4"/>
              </a:rPr>
              <a:t>i</a:t>
            </a:r>
            <a:r>
              <a:rPr lang="nl-NL" dirty="0">
                <a:hlinkClick r:id="rId4"/>
              </a:rPr>
              <a:t>s</a:t>
            </a:r>
            <a:r>
              <a:rPr lang="en-150" dirty="0">
                <a:hlinkClick r:id="rId4"/>
              </a:rPr>
              <a:t>s</a:t>
            </a:r>
            <a:r>
              <a:rPr lang="nl-NL" dirty="0">
                <a:hlinkClick r:id="rId4"/>
              </a:rPr>
              <a:t>e</a:t>
            </a:r>
            <a:r>
              <a:rPr lang="en-150" dirty="0">
                <a:hlinkClick r:id="rId4"/>
              </a:rPr>
              <a:t>l</a:t>
            </a:r>
            <a:r>
              <a:rPr lang="nl-NL" dirty="0">
                <a:hlinkClick r:id="rId4"/>
              </a:rPr>
              <a:t>i</a:t>
            </a:r>
            <a:r>
              <a:rPr lang="en-150" dirty="0">
                <a:hlinkClick r:id="rId4"/>
              </a:rPr>
              <a:t>j</a:t>
            </a:r>
            <a:r>
              <a:rPr lang="nl-NL" dirty="0">
                <a:hlinkClick r:id="rId4"/>
              </a:rPr>
              <a:t>s</a:t>
            </a:r>
            <a:r>
              <a:rPr lang="en-150" dirty="0">
                <a:hlinkClick r:id="rId4"/>
              </a:rPr>
              <a:t>t</a:t>
            </a:r>
            <a:r>
              <a:rPr lang="nl-NL" dirty="0">
                <a:hlinkClick r:id="rId4"/>
              </a:rPr>
              <a:t>e</a:t>
            </a:r>
            <a:r>
              <a:rPr lang="en-150" dirty="0">
                <a:hlinkClick r:id="rId4"/>
              </a:rPr>
              <a:t>n</a:t>
            </a:r>
            <a:endParaRPr lang="nl-NL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2FD1C9-EF33-4103-9E5B-3D90AA938F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674" y="176796"/>
            <a:ext cx="3930767" cy="55617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D69D48D-282A-49BC-B0D9-7365061703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172" y="303146"/>
            <a:ext cx="3563112" cy="512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1073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86AB7F6-7719-4213-8C97-4615EA3DB21A}"/>
              </a:ext>
            </a:extLst>
          </p:cNvPr>
          <p:cNvSpPr/>
          <p:nvPr/>
        </p:nvSpPr>
        <p:spPr>
          <a:xfrm>
            <a:off x="1735448" y="2738632"/>
            <a:ext cx="67828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dirty="0">
                <a:solidFill>
                  <a:schemeClr val="bg1"/>
                </a:solidFill>
              </a:rPr>
              <a:t>B</a:t>
            </a:r>
            <a:r>
              <a:rPr lang="en-150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k</a:t>
            </a:r>
            <a:r>
              <a:rPr lang="en-150" sz="2800" dirty="0" err="1">
                <a:solidFill>
                  <a:schemeClr val="bg1"/>
                </a:solidFill>
              </a:rPr>
              <a:t>i</a:t>
            </a:r>
            <a:r>
              <a:rPr lang="nl-NL" sz="2800" dirty="0">
                <a:solidFill>
                  <a:schemeClr val="bg1"/>
                </a:solidFill>
              </a:rPr>
              <a:t>j</a:t>
            </a:r>
            <a:r>
              <a:rPr lang="en-150" sz="2800" dirty="0">
                <a:solidFill>
                  <a:schemeClr val="bg1"/>
                </a:solidFill>
              </a:rPr>
              <a:t>k </a:t>
            </a:r>
            <a:r>
              <a:rPr lang="nl-NL" sz="2800" dirty="0">
                <a:solidFill>
                  <a:schemeClr val="bg1"/>
                </a:solidFill>
              </a:rPr>
              <a:t>a</a:t>
            </a:r>
            <a:r>
              <a:rPr lang="en-150" sz="2800" dirty="0">
                <a:solidFill>
                  <a:schemeClr val="bg1"/>
                </a:solidFill>
              </a:rPr>
              <a:t>l</a:t>
            </a:r>
            <a:r>
              <a:rPr lang="nl-NL" sz="2800" dirty="0">
                <a:solidFill>
                  <a:schemeClr val="bg1"/>
                </a:solidFill>
              </a:rPr>
              <a:t>l</a:t>
            </a:r>
            <a:r>
              <a:rPr lang="en-150" sz="2800" dirty="0">
                <a:solidFill>
                  <a:schemeClr val="bg1"/>
                </a:solidFill>
              </a:rPr>
              <a:t>e </a:t>
            </a:r>
            <a:r>
              <a:rPr lang="nl-NL" sz="2800" dirty="0">
                <a:solidFill>
                  <a:schemeClr val="bg1"/>
                </a:solidFill>
              </a:rPr>
              <a:t>l</a:t>
            </a:r>
            <a:r>
              <a:rPr lang="en-150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s</a:t>
            </a:r>
            <a:r>
              <a:rPr lang="en-150" sz="2800" dirty="0">
                <a:solidFill>
                  <a:schemeClr val="bg1"/>
                </a:solidFill>
              </a:rPr>
              <a:t>m</a:t>
            </a:r>
            <a:r>
              <a:rPr lang="nl-NL" sz="2800" dirty="0">
                <a:solidFill>
                  <a:schemeClr val="bg1"/>
                </a:solidFill>
              </a:rPr>
              <a:t>a</a:t>
            </a:r>
            <a:r>
              <a:rPr lang="en-150" sz="2800" dirty="0">
                <a:solidFill>
                  <a:schemeClr val="bg1"/>
                </a:solidFill>
              </a:rPr>
              <a:t>t</a:t>
            </a:r>
            <a:r>
              <a:rPr lang="nl-NL" sz="2800" dirty="0">
                <a:solidFill>
                  <a:schemeClr val="bg1"/>
                </a:solidFill>
              </a:rPr>
              <a:t>e</a:t>
            </a:r>
            <a:r>
              <a:rPr lang="en-150" sz="2800" dirty="0">
                <a:solidFill>
                  <a:schemeClr val="bg1"/>
                </a:solidFill>
              </a:rPr>
              <a:t>r</a:t>
            </a:r>
            <a:r>
              <a:rPr lang="nl-NL" sz="2800" dirty="0">
                <a:solidFill>
                  <a:schemeClr val="bg1"/>
                </a:solidFill>
              </a:rPr>
              <a:t>i</a:t>
            </a:r>
            <a:r>
              <a:rPr lang="en-150" sz="2800" dirty="0">
                <a:solidFill>
                  <a:schemeClr val="bg1"/>
                </a:solidFill>
              </a:rPr>
              <a:t>a</a:t>
            </a:r>
            <a:r>
              <a:rPr lang="nl-NL" sz="2800" dirty="0">
                <a:solidFill>
                  <a:schemeClr val="bg1"/>
                </a:solidFill>
              </a:rPr>
              <a:t>l</a:t>
            </a:r>
            <a:r>
              <a:rPr lang="en-150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n</a:t>
            </a:r>
            <a:r>
              <a:rPr lang="en-150" sz="28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nl-NL" sz="2800" dirty="0">
                <a:solidFill>
                  <a:schemeClr val="bg1"/>
                </a:solidFill>
              </a:rPr>
              <a:t>v</a:t>
            </a:r>
            <a:r>
              <a:rPr lang="en-150" sz="2800" dirty="0">
                <a:solidFill>
                  <a:schemeClr val="bg1"/>
                </a:solidFill>
              </a:rPr>
              <a:t>a</a:t>
            </a:r>
            <a:r>
              <a:rPr lang="nl-NL" sz="2800" dirty="0">
                <a:solidFill>
                  <a:schemeClr val="bg1"/>
                </a:solidFill>
              </a:rPr>
              <a:t>n</a:t>
            </a:r>
            <a:r>
              <a:rPr lang="en-150" sz="2800" dirty="0">
                <a:solidFill>
                  <a:schemeClr val="bg1"/>
                </a:solidFill>
              </a:rPr>
              <a:t> </a:t>
            </a:r>
            <a:r>
              <a:rPr lang="en-150" sz="2800" dirty="0">
                <a:hlinkClick r:id="rId2"/>
              </a:rPr>
              <a:t>DMS </a:t>
            </a:r>
            <a:r>
              <a:rPr lang="en-150" sz="2800" dirty="0" err="1">
                <a:hlinkClick r:id="rId2"/>
              </a:rPr>
              <a:t>educatief</a:t>
            </a:r>
            <a:r>
              <a:rPr lang="en-150" sz="2800" dirty="0">
                <a:hlinkClick r:id="rId2"/>
              </a:rPr>
              <a:t> </a:t>
            </a:r>
            <a:endParaRPr lang="en-150" sz="2800" dirty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848638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E9F54C-AC46-4674-BA63-5601B60FB9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421" y="4082288"/>
            <a:ext cx="5294900" cy="91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872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B570ED-E40C-47A0-AE9F-B4C7A8C12C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515" y="4197562"/>
            <a:ext cx="5283478" cy="89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533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3C78DBB-A38F-4406-AD12-E695037580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80" y="3892710"/>
            <a:ext cx="5300613" cy="87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276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48EEAD6-73F2-468A-A78A-09D3F68413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947" y="3814383"/>
            <a:ext cx="7174106" cy="91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321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DE9140A-8C99-40DE-8EC8-3D3107DBC2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040" y="3838217"/>
            <a:ext cx="7642477" cy="936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749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0CA456-38CD-4E5B-8DF2-F29A8AE005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592" y="3949141"/>
            <a:ext cx="4997882" cy="936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303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C3B1-3D0C-46C8-8688-BF3B3C9D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35" y="1440686"/>
            <a:ext cx="4593345" cy="1335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26C173D-EC69-4C56-B9DE-63FED365F0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056" y="3983029"/>
            <a:ext cx="3272901" cy="91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952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84</Words>
  <Application>Microsoft Office PowerPoint</Application>
  <PresentationFormat>Widescreen</PresentationFormat>
  <Paragraphs>7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Herman Vos</dc:creator>
  <cp:lastModifiedBy>Herman Vos</cp:lastModifiedBy>
  <cp:revision>22</cp:revision>
  <dcterms:created xsi:type="dcterms:W3CDTF">2021-08-29T07:37:35Z</dcterms:created>
  <dcterms:modified xsi:type="dcterms:W3CDTF">2021-08-30T09:23:05Z</dcterms:modified>
</cp:coreProperties>
</file>