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56" r:id="rId3"/>
    <p:sldId id="257" r:id="rId4"/>
    <p:sldId id="258" r:id="rId5"/>
    <p:sldId id="259" r:id="rId6"/>
    <p:sldId id="260" r:id="rId7"/>
    <p:sldId id="285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86" r:id="rId18"/>
    <p:sldId id="276" r:id="rId19"/>
    <p:sldId id="277" r:id="rId20"/>
    <p:sldId id="278" r:id="rId21"/>
    <p:sldId id="287" r:id="rId22"/>
    <p:sldId id="270" r:id="rId23"/>
    <p:sldId id="280" r:id="rId24"/>
    <p:sldId id="281" r:id="rId25"/>
    <p:sldId id="282" r:id="rId2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23-8-2016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2737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23-8-2016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753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23-8-2016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913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23-8-2016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7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23-8-2016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800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23-8-2016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29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23-8-2016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7122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23-8-2016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825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23-8-2016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285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23-8-2016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57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23-8-2016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558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6D6E5-8538-4610-A163-D8FA9AB12E8F}" type="datetimeFigureOut">
              <a:rPr lang="nl-NL" smtClean="0"/>
              <a:t>23-8-2016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06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78228" y="423949"/>
            <a:ext cx="11021599" cy="67157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Weet wat pesten is en wat de gevolgen kunnen zijn!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872" y="2776450"/>
            <a:ext cx="9144000" cy="38206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2138" y="1095521"/>
            <a:ext cx="116378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Maak pesten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bespreekbaar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zo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kunnen we veel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verdriet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voorkomen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584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4442" y="1163782"/>
            <a:ext cx="11662757" cy="681952"/>
          </a:xfrm>
        </p:spPr>
        <p:txBody>
          <a:bodyPr>
            <a:no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een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pestkop bijna altijd ontkent dat hij gepest heeft?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679" y="2613314"/>
            <a:ext cx="3802980" cy="386368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19591" y="276981"/>
            <a:ext cx="3009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Wist </a:t>
            </a:r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dat ...</a:t>
            </a:r>
          </a:p>
        </p:txBody>
      </p:sp>
    </p:spTree>
    <p:extLst>
      <p:ext uri="{BB962C8B-B14F-4D97-AF65-F5344CB8AC3E}">
        <p14:creationId xmlns:p14="http://schemas.microsoft.com/office/powerpoint/2010/main" val="264960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649" y="1221972"/>
            <a:ext cx="11661063" cy="612064"/>
          </a:xfrm>
        </p:spPr>
        <p:txBody>
          <a:bodyPr>
            <a:normAutofit fontScale="90000"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een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pestkop zelf vaak niet eens door heeft dat hij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133" y="2411355"/>
            <a:ext cx="3883601" cy="404821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19591" y="276981"/>
            <a:ext cx="3009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Wist </a:t>
            </a:r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dat ...</a:t>
            </a:r>
          </a:p>
        </p:txBody>
      </p:sp>
    </p:spTree>
    <p:extLst>
      <p:ext uri="{BB962C8B-B14F-4D97-AF65-F5344CB8AC3E}">
        <p14:creationId xmlns:p14="http://schemas.microsoft.com/office/powerpoint/2010/main" val="80899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6797" y="1255222"/>
            <a:ext cx="11605310" cy="663940"/>
          </a:xfrm>
        </p:spPr>
        <p:txBody>
          <a:bodyPr>
            <a:norm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niet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alleen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kinderen,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maar ook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volwassenen pesten?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489" y="2354553"/>
            <a:ext cx="7328413" cy="419018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219591" y="276981"/>
            <a:ext cx="3009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Wist </a:t>
            </a:r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dat ...</a:t>
            </a:r>
          </a:p>
        </p:txBody>
      </p:sp>
    </p:spTree>
    <p:extLst>
      <p:ext uri="{BB962C8B-B14F-4D97-AF65-F5344CB8AC3E}">
        <p14:creationId xmlns:p14="http://schemas.microsoft.com/office/powerpoint/2010/main" val="250701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3949" y="1050202"/>
            <a:ext cx="11621192" cy="1867565"/>
          </a:xfrm>
        </p:spPr>
        <p:txBody>
          <a:bodyPr>
            <a:noAutofit/>
          </a:bodyPr>
          <a:lstStyle/>
          <a:p>
            <a:pPr algn="l"/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pesten overal gebeurt waar mensen samen  </a:t>
            </a:r>
            <a:b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zijn zoals op school, op het werk, in de buurt, </a:t>
            </a:r>
            <a:b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in de media, bij een sportvereniging en zelfs </a:t>
            </a:r>
            <a:b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in bejaardentehuizen?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30" y="4064924"/>
            <a:ext cx="10058400" cy="229947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06735" y="276981"/>
            <a:ext cx="3657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Wist </a:t>
            </a:r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dat </a:t>
            </a:r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</a:t>
            </a:r>
            <a:endParaRPr lang="nl-NL" sz="3200" dirty="0">
              <a:solidFill>
                <a:srgbClr val="6633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23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446" y="1737688"/>
            <a:ext cx="11421688" cy="1088968"/>
          </a:xfrm>
        </p:spPr>
        <p:txBody>
          <a:bodyPr>
            <a:normAutofit fontScale="90000"/>
          </a:bodyPr>
          <a:lstStyle/>
          <a:p>
            <a:pPr algn="l"/>
            <a:r>
              <a:rPr lang="nl-NL" sz="9600" b="1" dirty="0"/>
              <a:t/>
            </a:r>
            <a:br>
              <a:rPr lang="nl-NL" sz="9600" b="1" dirty="0"/>
            </a:br>
            <a:r>
              <a:rPr lang="nl-NL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een </a:t>
            </a:r>
            <a:r>
              <a:rPr lang="nl-NL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pestkop zich </a:t>
            </a:r>
            <a:r>
              <a:rPr lang="nl-NL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niet schuldig voelt over </a:t>
            </a:r>
            <a:r>
              <a:rPr lang="nl-NL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zijn </a:t>
            </a:r>
            <a:r>
              <a:rPr lang="nl-NL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pestgedrag.</a:t>
            </a:r>
            <a:endParaRPr lang="nl-NL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19591" y="276981"/>
            <a:ext cx="3009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Wist </a:t>
            </a:r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dat ...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53" y="3435744"/>
            <a:ext cx="10760875" cy="267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4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6580" y="1296785"/>
            <a:ext cx="10382595" cy="656705"/>
          </a:xfrm>
        </p:spPr>
        <p:txBody>
          <a:bodyPr>
            <a:normAutofit fontScale="90000"/>
          </a:bodyPr>
          <a:lstStyle/>
          <a:p>
            <a:r>
              <a:rPr lang="nl-NL" sz="9600" b="1" dirty="0"/>
              <a:t/>
            </a:r>
            <a:br>
              <a:rPr lang="nl-NL" sz="9600" b="1" dirty="0"/>
            </a:br>
            <a:r>
              <a:rPr lang="nl-NL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een </a:t>
            </a:r>
            <a:r>
              <a:rPr lang="nl-NL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pestkop zijn gedrag niet als pesten </a:t>
            </a:r>
            <a:r>
              <a:rPr lang="nl-NL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ziet?</a:t>
            </a:r>
            <a:endParaRPr lang="nl-NL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71" y="2982790"/>
            <a:ext cx="10058400" cy="338343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219591" y="276981"/>
            <a:ext cx="3009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Wist </a:t>
            </a:r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dat ...</a:t>
            </a:r>
          </a:p>
        </p:txBody>
      </p:sp>
    </p:spTree>
    <p:extLst>
      <p:ext uri="{BB962C8B-B14F-4D97-AF65-F5344CB8AC3E}">
        <p14:creationId xmlns:p14="http://schemas.microsoft.com/office/powerpoint/2010/main" val="90717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100" y="1097280"/>
            <a:ext cx="10989427" cy="758442"/>
          </a:xfrm>
        </p:spPr>
        <p:txBody>
          <a:bodyPr>
            <a:normAutofit fontScale="90000"/>
          </a:bodyPr>
          <a:lstStyle/>
          <a:p>
            <a:r>
              <a:rPr lang="nl-NL" sz="9600" b="1" dirty="0"/>
              <a:t/>
            </a:r>
            <a:br>
              <a:rPr lang="nl-NL" sz="9600" b="1" dirty="0"/>
            </a:br>
            <a:r>
              <a:rPr lang="nl-NL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</a:t>
            </a:r>
            <a:r>
              <a:rPr lang="nl-NL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nl-NL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edereen </a:t>
            </a:r>
            <a:r>
              <a:rPr lang="nl-NL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wel eens met pesten te maken krijgt?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939" y="2776452"/>
            <a:ext cx="3735245" cy="37031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219591" y="276981"/>
            <a:ext cx="3009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Wist </a:t>
            </a:r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dat ...</a:t>
            </a:r>
          </a:p>
        </p:txBody>
      </p:sp>
    </p:spTree>
    <p:extLst>
      <p:ext uri="{BB962C8B-B14F-4D97-AF65-F5344CB8AC3E}">
        <p14:creationId xmlns:p14="http://schemas.microsoft.com/office/powerpoint/2010/main" val="270119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818" y="1752930"/>
            <a:ext cx="3954677" cy="41308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6583" y="1402080"/>
            <a:ext cx="822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 gaan nu een kleine oefening doen.</a:t>
            </a:r>
          </a:p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krijgt nu een papiertje.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7540" y="4254110"/>
            <a:ext cx="48269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Zet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hier je naam op.</a:t>
            </a:r>
          </a:p>
        </p:txBody>
      </p:sp>
      <p:sp>
        <p:nvSpPr>
          <p:cNvPr id="7" name="Rectangle 6"/>
          <p:cNvSpPr/>
          <p:nvPr/>
        </p:nvSpPr>
        <p:spPr>
          <a:xfrm>
            <a:off x="706582" y="283842"/>
            <a:ext cx="51664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gevolgen van pesten</a:t>
            </a:r>
            <a:endParaRPr lang="nl-NL" sz="3200" dirty="0">
              <a:solidFill>
                <a:srgbClr val="6633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239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42352" y="4117745"/>
            <a:ext cx="58493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mag er zelfs op bijten!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2351" y="2652280"/>
            <a:ext cx="105239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Leg het voor je op de tafel en sla het plat met je hand en vuist!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2351" y="1198025"/>
            <a:ext cx="110947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Frommel dit papiertje in elkaar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tot een zo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klein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mogelijk bolletje.</a:t>
            </a:r>
            <a:endParaRPr lang="nl-NL" sz="3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2351" y="5098473"/>
            <a:ext cx="105239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Gooi het naast je op de grond.</a:t>
            </a:r>
          </a:p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mag er op gaan staan, springen en stampen.</a:t>
            </a:r>
          </a:p>
        </p:txBody>
      </p:sp>
    </p:spTree>
    <p:extLst>
      <p:ext uri="{BB962C8B-B14F-4D97-AF65-F5344CB8AC3E}">
        <p14:creationId xmlns:p14="http://schemas.microsoft.com/office/powerpoint/2010/main" val="439061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4653" y="1152643"/>
            <a:ext cx="10523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Leg nu het propje papier voor je op de tafel.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4652" y="2311280"/>
            <a:ext cx="105239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Haal het voorzichtig uit elkaar </a:t>
            </a:r>
          </a:p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vouw het helemaal los.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4651" y="4085470"/>
            <a:ext cx="10523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Tot het weer helemaal plat is.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4651" y="5244107"/>
            <a:ext cx="105239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Strijk, met je hand, het papiertje zo vlak mogelijk en probeer elke kreukel er weer uit te halen!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800" y="1859753"/>
            <a:ext cx="2620436" cy="313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17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9133" y="567385"/>
            <a:ext cx="6591992" cy="754339"/>
          </a:xfrm>
        </p:spPr>
        <p:txBody>
          <a:bodyPr>
            <a:norm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pestkop pest als hij/zij:</a:t>
            </a:r>
            <a:endParaRPr lang="nl-NL" sz="3200" dirty="0">
              <a:solidFill>
                <a:srgbClr val="6633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998" y="2156515"/>
            <a:ext cx="9048262" cy="377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88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8275" y="728627"/>
            <a:ext cx="105239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Kijk nu naar je naam op het papiertje en bedenk wat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ermee gebeurd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nl-NL" sz="3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8275" y="2298287"/>
            <a:ext cx="10523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Het is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verfrommeld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klein gemaakt!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8274" y="3514004"/>
            <a:ext cx="10523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Het is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gestompt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geslagen.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8273" y="4862320"/>
            <a:ext cx="10523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 is op gestaan,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gestampt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gesprongen.</a:t>
            </a:r>
          </a:p>
        </p:txBody>
      </p:sp>
    </p:spTree>
    <p:extLst>
      <p:ext uri="{BB962C8B-B14F-4D97-AF65-F5344CB8AC3E}">
        <p14:creationId xmlns:p14="http://schemas.microsoft.com/office/powerpoint/2010/main" val="902101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5021" y="2478523"/>
            <a:ext cx="115353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gevolgen van het pesten kun je nooit meer helemaal ongedaan maken.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5021" y="4778507"/>
            <a:ext cx="11535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gepeste zal er altijd last van blijven houden.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5021" y="569648"/>
            <a:ext cx="10523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u="sng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Dit </a:t>
            </a:r>
            <a:r>
              <a:rPr lang="nl-NL" sz="3200" u="sng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gebeurt </a:t>
            </a:r>
            <a:r>
              <a:rPr lang="nl-NL" sz="3200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ook met iemand die gepest is!</a:t>
            </a:r>
          </a:p>
        </p:txBody>
      </p:sp>
    </p:spTree>
    <p:extLst>
      <p:ext uri="{BB962C8B-B14F-4D97-AF65-F5344CB8AC3E}">
        <p14:creationId xmlns:p14="http://schemas.microsoft.com/office/powerpoint/2010/main" val="97389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004" y="482138"/>
            <a:ext cx="11712631" cy="3034146"/>
          </a:xfrm>
        </p:spPr>
        <p:txBody>
          <a:bodyPr>
            <a:no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Pesten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 niet alleen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het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verdriet van duizenden mensen,</a:t>
            </a:r>
            <a:b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maar ook duizendmaal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het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verdriet van één mens,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jaar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jaar uit.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582" y="3442941"/>
            <a:ext cx="3307053" cy="27698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98" y="3584803"/>
            <a:ext cx="2876208" cy="275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4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92720" y="732198"/>
            <a:ext cx="1052391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Ik deel nu een werkboekje uit. Plak het papiertje op de eerste bladzijde, zodat je nooit meer vergeet dat pesten grote gevolgen heeft.</a:t>
            </a:r>
          </a:p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zet een streep door pesten.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191" y="3075708"/>
            <a:ext cx="4120160" cy="3591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61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46013" y="260588"/>
            <a:ext cx="34243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Het werkboekje</a:t>
            </a:r>
            <a:endParaRPr lang="nl-NL" sz="3200" dirty="0">
              <a:solidFill>
                <a:srgbClr val="6633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138" y="1392786"/>
            <a:ext cx="3592878" cy="508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02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5847" y="643785"/>
            <a:ext cx="105239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Werk nu zelf in het het werkboekje!</a:t>
            </a:r>
          </a:p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Als je iets niet weet probeer het dan op te zoeken op de posters in de klas.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5848" y="5725926"/>
            <a:ext cx="10523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 heb ik nu even pauze!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464" y="3481192"/>
            <a:ext cx="3865418" cy="31567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48" y="2729501"/>
            <a:ext cx="6971616" cy="233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351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76470" y="5210831"/>
            <a:ext cx="489079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Anderen buitensluit.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69252" y="1679171"/>
            <a:ext cx="6687815" cy="883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Lelijke dingen zegt of doet.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986" y="3886713"/>
            <a:ext cx="3765520" cy="2752301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569253" y="3223932"/>
            <a:ext cx="63759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Krabt, bijt, schopt of slaat.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987" y="997305"/>
            <a:ext cx="4596212" cy="268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01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4130611" y="1420523"/>
            <a:ext cx="917199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Anderen angstig of verdrietig maakt.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130610" y="2679387"/>
            <a:ext cx="619939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Anderen bespot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treitert.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130611" y="3961172"/>
            <a:ext cx="797300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Over grenzen van anderen gaat.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34" y="3875288"/>
            <a:ext cx="3864976" cy="264243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91" y="1046626"/>
            <a:ext cx="3476246" cy="262649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130611" y="257612"/>
            <a:ext cx="59514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</a:t>
            </a:r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pestkop pest als hij/zij:</a:t>
            </a:r>
          </a:p>
        </p:txBody>
      </p:sp>
    </p:spTree>
    <p:extLst>
      <p:ext uri="{BB962C8B-B14F-4D97-AF65-F5344CB8AC3E}">
        <p14:creationId xmlns:p14="http://schemas.microsoft.com/office/powerpoint/2010/main" val="3584372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65914" y="2080285"/>
            <a:ext cx="11252719" cy="874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Anderen overhaalt of dwingt om mee te doen.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65914" y="1169881"/>
            <a:ext cx="10487608" cy="8273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Flauwe grapjes maakt en anderen uit lacht.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65914" y="3117272"/>
            <a:ext cx="8098971" cy="8954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Anderen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laat pesten.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298" y="2879831"/>
            <a:ext cx="4204775" cy="368540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65914" y="345251"/>
            <a:ext cx="59514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</a:t>
            </a:r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pestkop pest als hij/zij:</a:t>
            </a:r>
          </a:p>
        </p:txBody>
      </p:sp>
    </p:spTree>
    <p:extLst>
      <p:ext uri="{BB962C8B-B14F-4D97-AF65-F5344CB8AC3E}">
        <p14:creationId xmlns:p14="http://schemas.microsoft.com/office/powerpoint/2010/main" val="2219056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27658" y="2765264"/>
            <a:ext cx="12176448" cy="21618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Gevoelige of persoonlijke informatie via internet of       </a:t>
            </a:r>
            <a:b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andere media verspreidt en daarmee anderen in </a:t>
            </a:r>
            <a:b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verlegenheid brengt.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27659" y="5095702"/>
            <a:ext cx="117839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Tx/>
              <a:buChar char="-"/>
            </a:pP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Haatmail of roddels  via mail, SMS of internet stuurt </a:t>
            </a:r>
          </a:p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of doorstuurt.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975" y="382675"/>
            <a:ext cx="3740728" cy="257274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98281" y="451424"/>
            <a:ext cx="59514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</a:t>
            </a:r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pestkop pest als hij/zij:</a:t>
            </a:r>
          </a:p>
        </p:txBody>
      </p:sp>
    </p:spTree>
    <p:extLst>
      <p:ext uri="{BB962C8B-B14F-4D97-AF65-F5344CB8AC3E}">
        <p14:creationId xmlns:p14="http://schemas.microsoft.com/office/powerpoint/2010/main" val="57623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0945" y="300582"/>
            <a:ext cx="59514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</a:t>
            </a:r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pestkop pest als hij/zij: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90945" y="1155599"/>
            <a:ext cx="1168769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Een grote mond heeft tegen volwassenen en probeert </a:t>
            </a:r>
            <a:b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ze in verlegenheid te brengen.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90945" y="4883429"/>
            <a:ext cx="1158794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Flauwe grapjes of gevatte opmerkingen maakt om zo  </a:t>
            </a:r>
            <a:b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de les van een docent te verstoren.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339" y="1915277"/>
            <a:ext cx="2922422" cy="29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07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393" y="991230"/>
            <a:ext cx="5624900" cy="381824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15710" y="5378489"/>
            <a:ext cx="65902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Zie ik hier nu iemand die pest?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81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300" y="5210233"/>
            <a:ext cx="10382595" cy="663301"/>
          </a:xfrm>
        </p:spPr>
        <p:txBody>
          <a:bodyPr>
            <a:norm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pesten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veel verdriet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veroorzaakt?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070" y="1076712"/>
            <a:ext cx="3737121" cy="361591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19591" y="276981"/>
            <a:ext cx="3009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Wist </a:t>
            </a:r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dat ...</a:t>
            </a:r>
          </a:p>
        </p:txBody>
      </p:sp>
    </p:spTree>
    <p:extLst>
      <p:ext uri="{BB962C8B-B14F-4D97-AF65-F5344CB8AC3E}">
        <p14:creationId xmlns:p14="http://schemas.microsoft.com/office/powerpoint/2010/main" val="144189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2864</TotalTime>
  <Words>513</Words>
  <Application>Microsoft Office PowerPoint</Application>
  <PresentationFormat>Widescreen</PresentationFormat>
  <Paragraphs>66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... pesten veel verdriet veroorzaakt?</vt:lpstr>
      <vt:lpstr>... een pestkop bijna altijd ontkent dat hij gepest heeft?</vt:lpstr>
      <vt:lpstr>... een pestkop zelf vaak niet eens door heeft dat hij pest?</vt:lpstr>
      <vt:lpstr>... niet alleen kinderen, maar ook volwassenen pesten?</vt:lpstr>
      <vt:lpstr>... pesten overal gebeurt waar mensen samen       zijn zoals op school, op het werk, in de buurt,      in de media, bij een sportvereniging en zelfs      in bejaardentehuizen?</vt:lpstr>
      <vt:lpstr> ... een pestkop zich niet schuldig voelt over zijn pestgedrag.</vt:lpstr>
      <vt:lpstr> ... een pestkop zijn gedrag niet als pesten ziet?</vt:lpstr>
      <vt:lpstr> ... iedereen wel eens met pesten te maken krijgt?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Pesten is niet alleen  het verdriet van duizenden mensen, maar ook duizendmaal  het verdriet van één mens,  jaar in jaar uit.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Pesten</dc:title>
  <dc:creator>Gebruiker</dc:creator>
  <cp:lastModifiedBy>Gebruiker</cp:lastModifiedBy>
  <cp:revision>101</cp:revision>
  <dcterms:created xsi:type="dcterms:W3CDTF">2016-07-27T10:00:54Z</dcterms:created>
  <dcterms:modified xsi:type="dcterms:W3CDTF">2016-08-23T12:27:58Z</dcterms:modified>
</cp:coreProperties>
</file>