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6" r:id="rId18"/>
    <p:sldId id="276" r:id="rId19"/>
    <p:sldId id="277" r:id="rId20"/>
    <p:sldId id="278" r:id="rId21"/>
    <p:sldId id="287" r:id="rId22"/>
    <p:sldId id="270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228" y="423949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Weet wat pesten is en wat de gevolgen kunnen zijn!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72" y="2776450"/>
            <a:ext cx="9144000" cy="3820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138" y="1095521"/>
            <a:ext cx="11637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pesten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bespreekbaar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kunnen we veel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verdriet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42" y="1163782"/>
            <a:ext cx="11662757" cy="681952"/>
          </a:xfrm>
        </p:spPr>
        <p:txBody>
          <a:bodyPr>
            <a:no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bijna altijd ontkent dat hij gepest heeft?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79" y="2613314"/>
            <a:ext cx="3802980" cy="3863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6496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49" y="1221972"/>
            <a:ext cx="11661063" cy="612064"/>
          </a:xfrm>
        </p:spPr>
        <p:txBody>
          <a:bodyPr>
            <a:normAutofit fontScale="90000"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zelf vaak niet eens door heeft dat hij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2411355"/>
            <a:ext cx="3883601" cy="4048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8089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97" y="1255222"/>
            <a:ext cx="11605310" cy="66394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niet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kinderen,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ook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volwassenen pesten?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9" y="2354553"/>
            <a:ext cx="7328413" cy="4190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5070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949" y="1050202"/>
            <a:ext cx="11621192" cy="1867565"/>
          </a:xfrm>
        </p:spPr>
        <p:txBody>
          <a:bodyPr>
            <a:noAutofit/>
          </a:bodyPr>
          <a:lstStyle/>
          <a:p>
            <a:pPr algn="l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overal gebeurt waar mensen samen 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zijn zoals op school, op het werk, in de buurt,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de media, bij een sportvereniging en zelfs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bejaardentehuizen?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" y="4064924"/>
            <a:ext cx="10058400" cy="2299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735" y="276981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</a:t>
            </a:r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46" y="1737688"/>
            <a:ext cx="11421688" cy="1088968"/>
          </a:xfrm>
        </p:spPr>
        <p:txBody>
          <a:bodyPr>
            <a:normAutofit fontScale="90000"/>
          </a:bodyPr>
          <a:lstStyle/>
          <a:p>
            <a:pPr algn="l"/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zich 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schuldig voelt over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pestgedrag.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3" y="3435744"/>
            <a:ext cx="10760875" cy="26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0" y="1296785"/>
            <a:ext cx="10382595" cy="656705"/>
          </a:xfrm>
        </p:spPr>
        <p:txBody>
          <a:bodyPr>
            <a:normAutofit fontScale="90000"/>
          </a:bodyPr>
          <a:lstStyle/>
          <a:p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zijn gedrag niet als pesten 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ziet?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2982790"/>
            <a:ext cx="10058400" cy="3383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9071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100" y="1097280"/>
            <a:ext cx="10989427" cy="758442"/>
          </a:xfrm>
        </p:spPr>
        <p:txBody>
          <a:bodyPr>
            <a:normAutofit fontScale="90000"/>
          </a:bodyPr>
          <a:lstStyle/>
          <a:p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edereen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 eens met pesten te maken krijgt?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9" y="2776452"/>
            <a:ext cx="3735245" cy="3703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7011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8" y="1752930"/>
            <a:ext cx="3954677" cy="4130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583" y="140208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gaan nu een kleine oefening doen.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krijgt nu een papiertje.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540" y="4254110"/>
            <a:ext cx="482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 je naam op.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582" y="283842"/>
            <a:ext cx="5166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gevolgen van pesten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352" y="4117745"/>
            <a:ext cx="584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er zelfs op bijten!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351" y="2652280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 het voor je op de tafel en sla het plat met je hand en vuist!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351" y="1198025"/>
            <a:ext cx="1109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Frommel dit papiertje in elkaar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een zo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 bolletje.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351" y="5098473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Gooi het naast je op de grond.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er op gaan staan, springen en stampen.</a:t>
            </a:r>
          </a:p>
        </p:txBody>
      </p:sp>
    </p:spTree>
    <p:extLst>
      <p:ext uri="{BB962C8B-B14F-4D97-AF65-F5344CB8AC3E}">
        <p14:creationId xmlns:p14="http://schemas.microsoft.com/office/powerpoint/2010/main" val="4390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53" y="1152643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 nu het propje papier voor je op de tafel.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52" y="2311280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Haal het voorzichtig uit elkaar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vouw het helemaal los.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651" y="4085470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het weer helemaal plat 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651" y="5244107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Strijk, met je hand, het papiertje zo vlak mogelijk en probeer elke kreukel er weer uit te halen!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00" y="1859753"/>
            <a:ext cx="2620436" cy="31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133" y="567385"/>
            <a:ext cx="6591992" cy="75433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8" y="2156515"/>
            <a:ext cx="9048262" cy="37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75" y="728627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Kijk nu naar je naam op het papiertje en bedenk wat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ermee gebeurd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275" y="2298287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is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verfrommeld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klein gemaakt!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274" y="3514004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is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gestompt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geslagen.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73" y="4862320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op gestaan,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gestampt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gesprongen.</a:t>
            </a:r>
          </a:p>
        </p:txBody>
      </p:sp>
    </p:spTree>
    <p:extLst>
      <p:ext uri="{BB962C8B-B14F-4D97-AF65-F5344CB8AC3E}">
        <p14:creationId xmlns:p14="http://schemas.microsoft.com/office/powerpoint/2010/main" val="902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21" y="2478523"/>
            <a:ext cx="1153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gevolgen van het pesten kun je nooit meer helemaal ongedaan maken.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21" y="4778507"/>
            <a:ext cx="1153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gepeste zal er altijd last van blijven houden.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021" y="569648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 </a:t>
            </a:r>
            <a:r>
              <a:rPr lang="nl-NL" sz="32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gebeurt </a:t>
            </a:r>
            <a:r>
              <a:rPr lang="nl-NL" sz="3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met iemand die gepest is!</a:t>
            </a:r>
          </a:p>
        </p:txBody>
      </p:sp>
    </p:spTree>
    <p:extLst>
      <p:ext uri="{BB962C8B-B14F-4D97-AF65-F5344CB8AC3E}">
        <p14:creationId xmlns:p14="http://schemas.microsoft.com/office/powerpoint/2010/main" val="9738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4" y="482138"/>
            <a:ext cx="11712631" cy="3034146"/>
          </a:xfrm>
        </p:spPr>
        <p:txBody>
          <a:bodyPr>
            <a:no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niet alleen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verdriet van duizenden mensen,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ook duizendmaal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verdriet van één mens,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jaar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jaar 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82" y="3442941"/>
            <a:ext cx="3307053" cy="2769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" y="3584803"/>
            <a:ext cx="2876208" cy="27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20" y="732198"/>
            <a:ext cx="10523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deel nu een werkboekje uit. Plak het papiertje op de eerste bladzijde, zodat je nooit meer vergeet dat pesten grote gevolgen heeft.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zet een streep door pesten.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91" y="3075708"/>
            <a:ext cx="4120160" cy="35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46013" y="260588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werkboekje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38" y="1392786"/>
            <a:ext cx="3592878" cy="50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47" y="643785"/>
            <a:ext cx="1052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 nu zelf in het het werkboekje!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je iets niet weet probeer het dan op te zoeken op de posters in de klas.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8" y="5725926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heb ik nu even pauze!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64" y="3481192"/>
            <a:ext cx="3865418" cy="3156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8" y="2729501"/>
            <a:ext cx="6971616" cy="23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6470" y="5210831"/>
            <a:ext cx="4890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buitensluit.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9252" y="1679171"/>
            <a:ext cx="6687815" cy="88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Lelijke dingen zegt of doet.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86" y="3886713"/>
            <a:ext cx="3765520" cy="27523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9253" y="3223932"/>
            <a:ext cx="63759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Krabt, bijt, schopt of slaat.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87" y="997305"/>
            <a:ext cx="4596212" cy="26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130611" y="1420523"/>
            <a:ext cx="9171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angstig of verdrietig maakt.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0610" y="2679387"/>
            <a:ext cx="6199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bespot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treitert.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0611" y="3961172"/>
            <a:ext cx="7973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Over grenzen van anderen gaat.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" y="3875288"/>
            <a:ext cx="3864976" cy="2642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1" y="1046626"/>
            <a:ext cx="3476246" cy="2626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0611" y="25761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35843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5914" y="2080285"/>
            <a:ext cx="11252719" cy="87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overhaalt of dwingt om mee te doen.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914" y="1169881"/>
            <a:ext cx="10487608" cy="8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maakt en anderen uit lacht.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914" y="3117272"/>
            <a:ext cx="8098971" cy="8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laat pesten.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8" y="2879831"/>
            <a:ext cx="4204775" cy="3685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914" y="345251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22190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7658" y="2765264"/>
            <a:ext cx="12176448" cy="216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Gevoelige of persoonlijke informatie via internet of     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andere media verspreidt en daarmee anderen in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verlegenheid brengt.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59" y="5095702"/>
            <a:ext cx="1178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Haatmail of roddels  via mail, SMS of internet stuurt 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of doorstuurt.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5" y="382675"/>
            <a:ext cx="3740728" cy="25727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281" y="451424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5762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30058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0945" y="1155599"/>
            <a:ext cx="11687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Een grote mond heeft tegen volwassenen en probeert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ze in verlegenheid te brengen.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0945" y="4883429"/>
            <a:ext cx="11587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of gevatte opmerkingen maakt om zo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 les van een docent te verstoren.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9" y="1915277"/>
            <a:ext cx="2922422" cy="29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93" y="991230"/>
            <a:ext cx="5624900" cy="3818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5710" y="5378489"/>
            <a:ext cx="6590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ik hier nu iemand die pest?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00" y="5210233"/>
            <a:ext cx="10382595" cy="663301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verdriet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veroorzaakt?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70" y="1076712"/>
            <a:ext cx="3737121" cy="3615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14418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513</Words>
  <Application>Microsoft Office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... pesten veel verdriet veroorzaakt?</vt:lpstr>
      <vt:lpstr>... een pestkop bijna altijd ontkent dat hij gepest heeft?</vt:lpstr>
      <vt:lpstr>... een pestkop zelf vaak niet eens door heeft dat hij pest?</vt:lpstr>
      <vt:lpstr>... niet alleen kinderen, maar ook volwassenen pesten?</vt:lpstr>
      <vt:lpstr>... pesten overal gebeurt waar mensen samen       zijn zoals op school, op het werk, in de buurt,      in de media, bij een sportvereniging en zelfs      in bejaardentehuizen?</vt:lpstr>
      <vt:lpstr> ... een pestkop zich niet schuldig voelt over zijn pestgedrag.</vt:lpstr>
      <vt:lpstr> ... een pestkop zijn gedrag niet als pesten ziet?</vt:lpstr>
      <vt:lpstr> ... iedereen wel eens met pesten te maken krijgt?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Pesten is niet alleen  het verdriet van duizenden mensen, maar ook duizendmaal  het verdriet van één mens,  jaar in jaar uit.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101</cp:revision>
  <dcterms:created xsi:type="dcterms:W3CDTF">2016-07-27T10:00:54Z</dcterms:created>
  <dcterms:modified xsi:type="dcterms:W3CDTF">2016-08-23T12:27:58Z</dcterms:modified>
</cp:coreProperties>
</file>