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09" r:id="rId3"/>
    <p:sldId id="307" r:id="rId4"/>
    <p:sldId id="311" r:id="rId5"/>
    <p:sldId id="315" r:id="rId6"/>
    <p:sldId id="316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14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684" y="2153568"/>
            <a:ext cx="2839916" cy="28969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281" y="5257800"/>
            <a:ext cx="3590722" cy="9540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815" y="1899462"/>
            <a:ext cx="3130445" cy="32662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525" y="207093"/>
            <a:ext cx="2008234" cy="244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1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20" y="420510"/>
            <a:ext cx="7193799" cy="599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44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99" y="3429000"/>
            <a:ext cx="4860001" cy="285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99" y="3429000"/>
            <a:ext cx="4860001" cy="2856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534" y="520533"/>
            <a:ext cx="2816930" cy="34256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896" y="1374099"/>
            <a:ext cx="2205637" cy="3798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360" y="422500"/>
            <a:ext cx="6770084" cy="627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8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21" y="691644"/>
            <a:ext cx="5795888" cy="517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91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99" y="3429000"/>
            <a:ext cx="4860001" cy="285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99" y="3429000"/>
            <a:ext cx="4860001" cy="2856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534" y="520533"/>
            <a:ext cx="2816930" cy="3425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319" y="478924"/>
            <a:ext cx="2851145" cy="34672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425" y="499727"/>
            <a:ext cx="2834039" cy="34464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871" y="489325"/>
            <a:ext cx="2851145" cy="34672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080" y="472699"/>
            <a:ext cx="2868249" cy="348803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079" y="468231"/>
            <a:ext cx="2868491" cy="348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0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250" y="2669596"/>
            <a:ext cx="3577500" cy="109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82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7233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Gebruiker</cp:lastModifiedBy>
  <cp:revision>205</cp:revision>
  <dcterms:created xsi:type="dcterms:W3CDTF">2016-07-27T10:00:54Z</dcterms:created>
  <dcterms:modified xsi:type="dcterms:W3CDTF">2018-03-12T11:18:10Z</dcterms:modified>
</cp:coreProperties>
</file>