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07" r:id="rId4"/>
    <p:sldId id="311" r:id="rId5"/>
    <p:sldId id="315" r:id="rId6"/>
    <p:sldId id="31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1" y="5257800"/>
            <a:ext cx="3590722" cy="954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1899462"/>
            <a:ext cx="3130445" cy="3266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25" y="207093"/>
            <a:ext cx="2008234" cy="24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420510"/>
            <a:ext cx="7193799" cy="59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99" y="3429000"/>
            <a:ext cx="4860001" cy="28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99" y="3429000"/>
            <a:ext cx="4860001" cy="28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34" y="520533"/>
            <a:ext cx="2816930" cy="3425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96" y="1374099"/>
            <a:ext cx="2205637" cy="379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60" y="422500"/>
            <a:ext cx="6770084" cy="62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691644"/>
            <a:ext cx="5795888" cy="51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99" y="3429000"/>
            <a:ext cx="4860001" cy="28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99" y="3429000"/>
            <a:ext cx="4860001" cy="28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34" y="520533"/>
            <a:ext cx="2816930" cy="342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19" y="478924"/>
            <a:ext cx="2851145" cy="3467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5" y="499727"/>
            <a:ext cx="2834039" cy="3446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71" y="489325"/>
            <a:ext cx="2851145" cy="346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80" y="472699"/>
            <a:ext cx="2868249" cy="34880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79" y="468231"/>
            <a:ext cx="2868491" cy="34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50" y="2669596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205</cp:revision>
  <dcterms:created xsi:type="dcterms:W3CDTF">2016-07-27T10:00:54Z</dcterms:created>
  <dcterms:modified xsi:type="dcterms:W3CDTF">2018-03-12T11:18:10Z</dcterms:modified>
</cp:coreProperties>
</file>