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57" r:id="rId21"/>
    <p:sldId id="27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dms-educatief.eu/product/1427154/motivatie-poster-wij-zijn-een-team-a2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dms-educatief.eu/product/1427149/motivatie-poster-op-onze-school-a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ms-educatief.eu/posters/posterstandaard-en-wissellijst" TargetMode="External"/><Relationship Id="rId5" Type="http://schemas.openxmlformats.org/officeDocument/2006/relationships/hyperlink" Target="https://www.dms-educatief.eu/product/1400433/motivatie-posters-wij-a3" TargetMode="External"/><Relationship Id="rId4" Type="http://schemas.openxmlformats.org/officeDocument/2006/relationships/hyperlink" Target="https://www.dms-educatief.eu/product/1400442/poster-op-onze-school-a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dms-educatief.eu/product/5299135/poster-schulregeln" TargetMode="External"/><Relationship Id="rId4" Type="http://schemas.openxmlformats.org/officeDocument/2006/relationships/hyperlink" Target="https://www.dms-educatief.eu/product/1426945/poster-at-our-school-a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A6B44-2D8E-4EB6-B058-49A2AA6A5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7" y="700844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34F14-96D3-48D7-A796-38D5E478F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50" y="4392820"/>
            <a:ext cx="3557023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A793E-C32D-4FAD-8608-228AC9126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13" y="4392820"/>
            <a:ext cx="8488697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2B2F5-DCA0-4856-916A-09604B7CF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26" y="4401964"/>
            <a:ext cx="4017272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2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9755F-0DB2-4D14-B7AF-8FE112220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13" y="4392819"/>
            <a:ext cx="4209297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3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D9797-5B85-43E9-B2BF-55AA4EB7B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63" y="4405012"/>
            <a:ext cx="6196597" cy="2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03F32-7CC4-4025-99F2-B1C8FEBB6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79" y="4392820"/>
            <a:ext cx="5535179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47265-92C3-4D57-9E3C-17A645475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7" y="4405012"/>
            <a:ext cx="4148336" cy="2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E3F88-4794-40CC-B6E8-49A82859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82" y="4399351"/>
            <a:ext cx="6970790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9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3A14C-606E-4C22-BA26-9C3BDD5CD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84" y="4392820"/>
            <a:ext cx="6105156" cy="2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2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096B6-15EB-4C86-B79D-486ADC9AB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72" y="4378451"/>
            <a:ext cx="5535179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1020940" y="6131326"/>
            <a:ext cx="3227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</a:t>
            </a:r>
            <a:r>
              <a:rPr lang="nl-NL" dirty="0">
                <a:hlinkClick r:id="rId3"/>
              </a:rPr>
              <a:t> </a:t>
            </a:r>
            <a:endParaRPr lang="en-150" dirty="0"/>
          </a:p>
          <a:p>
            <a:pPr algn="ctr"/>
            <a:r>
              <a:rPr lang="nl-NL" dirty="0"/>
              <a:t>‘O</a:t>
            </a:r>
            <a:r>
              <a:rPr lang="en-150" dirty="0"/>
              <a:t>P </a:t>
            </a:r>
            <a:r>
              <a:rPr lang="nl-NL" dirty="0"/>
              <a:t>O</a:t>
            </a:r>
            <a:r>
              <a:rPr lang="en-150" dirty="0"/>
              <a:t>N</a:t>
            </a:r>
            <a:r>
              <a:rPr lang="nl-NL" dirty="0"/>
              <a:t>Z</a:t>
            </a:r>
            <a:r>
              <a:rPr lang="en-150" dirty="0"/>
              <a:t>E </a:t>
            </a:r>
            <a:r>
              <a:rPr lang="nl-NL" dirty="0"/>
              <a:t>S</a:t>
            </a:r>
            <a:r>
              <a:rPr lang="en-150" dirty="0"/>
              <a:t>C</a:t>
            </a:r>
            <a:r>
              <a:rPr lang="nl-NL" dirty="0"/>
              <a:t>H</a:t>
            </a:r>
            <a:r>
              <a:rPr lang="en-150" dirty="0"/>
              <a:t>O</a:t>
            </a:r>
            <a:r>
              <a:rPr lang="nl-NL" dirty="0"/>
              <a:t>O</a:t>
            </a:r>
            <a:r>
              <a:rPr lang="en-150" dirty="0"/>
              <a:t>L</a:t>
            </a:r>
            <a:r>
              <a:rPr lang="nl-NL" dirty="0"/>
              <a:t>’ A2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D2DF6-FCD1-48FA-BFEA-BCF47F6DC456}"/>
              </a:ext>
            </a:extLst>
          </p:cNvPr>
          <p:cNvSpPr/>
          <p:nvPr/>
        </p:nvSpPr>
        <p:spPr>
          <a:xfrm>
            <a:off x="3648365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4"/>
              </a:rPr>
              <a:t>MOTIVATIE POSTER</a:t>
            </a:r>
            <a:r>
              <a:rPr lang="nl-NL" dirty="0">
                <a:hlinkClick r:id="rId5"/>
              </a:rPr>
              <a:t> </a:t>
            </a:r>
            <a:endParaRPr lang="en-150" dirty="0"/>
          </a:p>
          <a:p>
            <a:pPr algn="ctr"/>
            <a:r>
              <a:rPr lang="nl-NL" dirty="0"/>
              <a:t>‘O</a:t>
            </a:r>
            <a:r>
              <a:rPr lang="en-150" dirty="0"/>
              <a:t>P </a:t>
            </a:r>
            <a:r>
              <a:rPr lang="nl-NL" dirty="0"/>
              <a:t>O</a:t>
            </a:r>
            <a:r>
              <a:rPr lang="en-150" dirty="0"/>
              <a:t>N</a:t>
            </a:r>
            <a:r>
              <a:rPr lang="nl-NL" dirty="0"/>
              <a:t>Z</a:t>
            </a:r>
            <a:r>
              <a:rPr lang="en-150" dirty="0"/>
              <a:t>E </a:t>
            </a:r>
            <a:r>
              <a:rPr lang="nl-NL" dirty="0"/>
              <a:t>S</a:t>
            </a:r>
            <a:r>
              <a:rPr lang="en-150" dirty="0"/>
              <a:t>C</a:t>
            </a:r>
            <a:r>
              <a:rPr lang="nl-NL" dirty="0"/>
              <a:t>H</a:t>
            </a:r>
            <a:r>
              <a:rPr lang="en-150" dirty="0"/>
              <a:t>O</a:t>
            </a:r>
            <a:r>
              <a:rPr lang="nl-NL" dirty="0"/>
              <a:t>O</a:t>
            </a:r>
            <a:r>
              <a:rPr lang="en-150" dirty="0"/>
              <a:t>L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7379856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6"/>
              </a:rPr>
              <a:t>Po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t</a:t>
            </a:r>
            <a:r>
              <a:rPr lang="nl-NL" dirty="0">
                <a:hlinkClick r:id="rId6"/>
              </a:rPr>
              <a:t>e</a:t>
            </a:r>
            <a:r>
              <a:rPr lang="en-150" dirty="0">
                <a:hlinkClick r:id="rId6"/>
              </a:rPr>
              <a:t>r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t</a:t>
            </a:r>
            <a:r>
              <a:rPr lang="nl-NL" dirty="0">
                <a:hlinkClick r:id="rId6"/>
              </a:rPr>
              <a:t>a</a:t>
            </a:r>
            <a:r>
              <a:rPr lang="en-150" dirty="0">
                <a:hlinkClick r:id="rId6"/>
              </a:rPr>
              <a:t>n</a:t>
            </a:r>
            <a:r>
              <a:rPr lang="nl-NL" dirty="0">
                <a:hlinkClick r:id="rId6"/>
              </a:rPr>
              <a:t>d</a:t>
            </a:r>
            <a:r>
              <a:rPr lang="en-150" dirty="0">
                <a:hlinkClick r:id="rId6"/>
              </a:rPr>
              <a:t>a</a:t>
            </a:r>
            <a:r>
              <a:rPr lang="nl-NL" dirty="0">
                <a:hlinkClick r:id="rId6"/>
              </a:rPr>
              <a:t>a</a:t>
            </a:r>
            <a:r>
              <a:rPr lang="en-150" dirty="0">
                <a:hlinkClick r:id="rId6"/>
              </a:rPr>
              <a:t>r</a:t>
            </a:r>
            <a:r>
              <a:rPr lang="nl-NL" dirty="0">
                <a:hlinkClick r:id="rId6"/>
              </a:rPr>
              <a:t>d</a:t>
            </a:r>
            <a:endParaRPr lang="en-150" dirty="0">
              <a:hlinkClick r:id="rId6"/>
            </a:endParaRPr>
          </a:p>
          <a:p>
            <a:pPr algn="ctr"/>
            <a:r>
              <a:rPr lang="nl-NL" dirty="0">
                <a:hlinkClick r:id="rId6"/>
              </a:rPr>
              <a:t>W</a:t>
            </a:r>
            <a:r>
              <a:rPr lang="en-150" dirty="0" err="1">
                <a:hlinkClick r:id="rId6"/>
              </a:rPr>
              <a:t>i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s</a:t>
            </a:r>
            <a:r>
              <a:rPr lang="nl-NL" dirty="0">
                <a:hlinkClick r:id="rId6"/>
              </a:rPr>
              <a:t>e</a:t>
            </a:r>
            <a:r>
              <a:rPr lang="en-150" dirty="0">
                <a:hlinkClick r:id="rId6"/>
              </a:rPr>
              <a:t>l</a:t>
            </a:r>
            <a:r>
              <a:rPr lang="nl-NL" dirty="0">
                <a:hlinkClick r:id="rId6"/>
              </a:rPr>
              <a:t>i</a:t>
            </a:r>
            <a:r>
              <a:rPr lang="en-150" dirty="0">
                <a:hlinkClick r:id="rId6"/>
              </a:rPr>
              <a:t>j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t</a:t>
            </a:r>
            <a:r>
              <a:rPr lang="nl-NL" dirty="0">
                <a:hlinkClick r:id="rId6"/>
              </a:rPr>
              <a:t>e</a:t>
            </a:r>
            <a:r>
              <a:rPr lang="en-150" dirty="0">
                <a:hlinkClick r:id="rId6"/>
              </a:rPr>
              <a:t>n</a:t>
            </a:r>
            <a:endParaRPr lang="nl-N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CEAD07-593C-4C7F-B567-E1A195B58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40" y="2203563"/>
            <a:ext cx="2782035" cy="3927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A30F41-6C99-4A42-B3AF-FE0B7D91DD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0" y="474618"/>
            <a:ext cx="3984587" cy="56255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31C1FA-B1EA-4300-9D46-16B3AA9F9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91" y="1796003"/>
            <a:ext cx="2985363" cy="43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-132711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g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‘AT OUR SCHOOL’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6533635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5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u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i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‘AUF UNSERER SCHULE’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1814942" y="703107"/>
            <a:ext cx="8880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U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FEB8A-54B6-4C1E-8AC9-5802A4E6B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41" y="3702010"/>
            <a:ext cx="1467429" cy="775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98E48-B0DB-4AA9-98F9-E8A55BAE3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7" y="3702010"/>
            <a:ext cx="1454669" cy="7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0E8379-A468-4ECD-94B1-55E35D24A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21" y="4392820"/>
            <a:ext cx="5148082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C1568-A2A4-40D6-9B8A-D2E9434D8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20" y="4392820"/>
            <a:ext cx="5986284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0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97B8D-81A2-45D5-AF9B-9531D32A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75" y="4392819"/>
            <a:ext cx="6995174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75210-0CD2-4064-8B5B-447D3DCF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91" y="4392820"/>
            <a:ext cx="3800864" cy="2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1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A3505-5640-45A2-9348-C5009799B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39" y="4381934"/>
            <a:ext cx="7997968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2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715D5-F6C2-45E6-9914-383B21448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87" y="4392820"/>
            <a:ext cx="7839472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0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C7163-5753-481E-B14D-ACB070A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29" y="2044553"/>
            <a:ext cx="9451867" cy="78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147F-A2F0-4969-88F5-31AB9B7B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6" y="4392820"/>
            <a:ext cx="9643892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188</Words>
  <Application>Microsoft Office PowerPoint</Application>
  <PresentationFormat>Widescreen</PresentationFormat>
  <Paragraphs>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16</cp:revision>
  <dcterms:created xsi:type="dcterms:W3CDTF">2021-08-29T07:37:35Z</dcterms:created>
  <dcterms:modified xsi:type="dcterms:W3CDTF">2021-08-29T14:27:53Z</dcterms:modified>
</cp:coreProperties>
</file>