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5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57" r:id="rId21"/>
    <p:sldId id="273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FB841-9D15-4E68-B568-CF2E1B58F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DE65E-4E05-4982-B3C8-0FAEC2E6D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E35BB-65D3-48B9-9C29-A8C85E06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307DB-1C2D-43E0-8476-7BC4B6B0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AF5D7-8230-4EF7-8A22-7A592376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102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425B7-EA35-4699-B658-94396BAC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48AD6B-F943-41D5-BC22-08AEB01B6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F6111-BFC4-4364-9A59-351ADF983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BAF9E-F29B-4CAB-83CE-6E3965CF2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69DA5-7333-4337-8FFD-7E60C2CEC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140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E9C4B8-602D-4A82-8FB1-B6DA79038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9E3E72-5D49-4099-AA9E-49AD7128F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A6E7D-4B7A-4E89-9C23-79B7528BC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17739-C3C2-45AF-B5FA-235A7606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FD4AC-FB1B-428E-AC0E-A21E2ADE3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93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85EA-8831-446E-9857-64CC9FEF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6A960-CE40-485E-A63B-932CB28EC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70397-E0DA-4D05-BDDF-BBD2D354E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40D06-118F-4FC8-A358-3A3AC50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28D62-410E-4D7C-BA12-B916E16D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675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FA26-C216-4801-886B-E02B2D88E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18338-04BF-449D-873E-84C053A98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C5EAC-7EA2-4787-AC31-5C491BDB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CD14A-7DB8-4209-9706-D8425490C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7C4F8-38CA-49FB-B074-657DCC3C5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662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2A23A-EE71-4364-B9FA-F63D8CD2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BD688-9996-4D42-8804-C3A1BB148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0968A-9F7D-4A9A-B7B3-3998709DE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BB21F-0A6B-4886-B574-9ED8A57C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B8400-A81B-4BA8-8C7A-87342D451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75DBA-A24E-4B36-8E13-83F25F94D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12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2A7B-0189-4D99-B755-8EE8F20E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D6C8C1-02DF-4FA1-8F91-92B37D253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825FD-2CBB-4CAC-95BD-456A947EA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7DCC2F-E91C-454C-8141-D65EAA15D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C6B382-2063-4291-9485-B3C8477CA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E3B0A4-1071-4EA4-98F1-93F402A84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56E4C6-C811-4168-A465-A803A882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B82DFC-2E70-4929-B263-107425B2C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206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ECC0-74A5-4484-BC61-8F65D57C3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6664C7-410C-4F47-B93E-92F58FA4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EEB1C-5D45-41BA-9E23-B4619CD73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976D7-2DE9-49B0-B667-2548CB81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75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1D17D5-6034-445D-B708-FD6B31091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EA591D-78DF-47F5-92B4-D63769C84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D70F0-7583-47B0-A932-625C0F87A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6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14109-64C3-4397-8B85-BB10FC3C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97968-2BB2-44A0-B293-6E57F95C5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1791A-7D55-4FB5-9660-F652C5146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30947-F049-4DC9-BD42-C2023E6B8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3B459-A5B5-46AE-A589-3F8B7ED80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DBCBE-7DDD-4125-AF81-CA0DEAF0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22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692E0-D010-45C4-BC46-7ECE2F71A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CE1EB-3F14-4E85-9D49-CAAF248C7E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EF32A-A12F-4377-B0B0-CF62694D7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7E0B4-317E-4E56-A734-BA15F36ED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9216F-AA24-4AA7-94C5-F779708D4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BBA18-CCC7-4624-BD5E-F4BC3DFED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2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9D9AE-1D7D-4685-A8FE-A79EE709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8C760-46F4-4BD6-8454-A0EA550D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0FC90-498E-49B9-9420-90D4C54B8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D441F-E93A-4560-9232-1E585387F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D4EB6-DE89-430A-9066-85B676189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www.dms-educatief.eu/product/1427154/motivatie-poster-wij-zijn-een-team-a2" TargetMode="External"/><Relationship Id="rId7" Type="http://schemas.openxmlformats.org/officeDocument/2006/relationships/image" Target="../media/image21.png"/><Relationship Id="rId2" Type="http://schemas.openxmlformats.org/officeDocument/2006/relationships/hyperlink" Target="https://www.dms-educatief.eu/product/1427149/motivatie-poster-op-onze-school-a2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dms-educatief.eu/posters/posterstandaard-en-wissellijst" TargetMode="External"/><Relationship Id="rId5" Type="http://schemas.openxmlformats.org/officeDocument/2006/relationships/hyperlink" Target="https://www.dms-educatief.eu/product/1400433/motivatie-posters-wij-a3" TargetMode="External"/><Relationship Id="rId4" Type="http://schemas.openxmlformats.org/officeDocument/2006/relationships/hyperlink" Target="https://www.dms-educatief.eu/product/1400442/poster-op-onze-school-a3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www.dms-educatief.eu/posters/posters-lezen" TargetMode="External"/><Relationship Id="rId7" Type="http://schemas.openxmlformats.org/officeDocument/2006/relationships/image" Target="../media/image24.png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hyperlink" Target="https://www.dms-educatief.eu/product/5299135/poster-schulregeln" TargetMode="External"/><Relationship Id="rId4" Type="http://schemas.openxmlformats.org/officeDocument/2006/relationships/hyperlink" Target="https://www.dms-educatief.eu/product/1426945/poster-at-our-school-a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58E2D3-B504-4097-9313-D057A0A49B28}"/>
              </a:ext>
            </a:extLst>
          </p:cNvPr>
          <p:cNvSpPr/>
          <p:nvPr/>
        </p:nvSpPr>
        <p:spPr>
          <a:xfrm>
            <a:off x="3187338" y="4723441"/>
            <a:ext cx="486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150" dirty="0">
                <a:solidFill>
                  <a:schemeClr val="bg1"/>
                </a:solidFill>
              </a:rPr>
              <a:t>Gratis aa</a:t>
            </a:r>
            <a:r>
              <a:rPr lang="nl-NL" dirty="0">
                <a:solidFill>
                  <a:schemeClr val="bg1"/>
                </a:solidFill>
              </a:rPr>
              <a:t>n</a:t>
            </a:r>
            <a:r>
              <a:rPr lang="en-150" dirty="0">
                <a:solidFill>
                  <a:schemeClr val="bg1"/>
                </a:solidFill>
              </a:rPr>
              <a:t>g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b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d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r </a:t>
            </a:r>
            <a:r>
              <a:rPr lang="en-15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www.dms-educatief.eu </a:t>
            </a:r>
            <a:endParaRPr lang="en-150" dirty="0">
              <a:solidFill>
                <a:srgbClr val="0000FF"/>
              </a:solidFill>
              <a:hlinkClick r:id="rId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3BA3C3-2A6E-4032-9223-2DEA144047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717" y="5306472"/>
            <a:ext cx="2166671" cy="957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8A6B44-2D8E-4EB6-B058-49A2AA6A5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337" y="700844"/>
            <a:ext cx="5230379" cy="361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82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B34F14-96D3-48D7-A796-38D5E478F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150" y="4392820"/>
            <a:ext cx="3557023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87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3A793E-C32D-4FAD-8608-228AC9126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313" y="4392820"/>
            <a:ext cx="8488697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7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72B2F5-DCA0-4856-916A-09604B7CF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026" y="4401964"/>
            <a:ext cx="4017272" cy="29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422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19755F-0DB2-4D14-B7AF-8FE112220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013" y="4392819"/>
            <a:ext cx="4209297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532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BD9797-5B85-43E9-B2BF-55AA4EB7B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363" y="4405012"/>
            <a:ext cx="6196597" cy="28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67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903F32-7CC4-4025-99F2-B1C8FEBB66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279" y="4392820"/>
            <a:ext cx="5535179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1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C47265-92C3-4D57-9E3C-17A645475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867" y="4405012"/>
            <a:ext cx="4148336" cy="28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7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2E3F88-4794-40CC-B6E8-49A82859C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82" y="4399351"/>
            <a:ext cx="6970790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93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53A14C-606E-4C22-BA26-9C3BDD5CD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084" y="4392820"/>
            <a:ext cx="6105156" cy="28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29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A096B6-15EB-4C86-B79D-486ADC9AB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072" y="4378451"/>
            <a:ext cx="5535179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8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08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5DDC575-F1B0-472A-982E-C2DE3DAF0A09}"/>
              </a:ext>
            </a:extLst>
          </p:cNvPr>
          <p:cNvSpPr/>
          <p:nvPr/>
        </p:nvSpPr>
        <p:spPr>
          <a:xfrm>
            <a:off x="1020940" y="6131326"/>
            <a:ext cx="3227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>
                <a:hlinkClick r:id="rId2"/>
              </a:rPr>
              <a:t>MOTIVATIE POSTER</a:t>
            </a:r>
            <a:r>
              <a:rPr lang="nl-NL" dirty="0">
                <a:hlinkClick r:id="rId3"/>
              </a:rPr>
              <a:t> </a:t>
            </a:r>
            <a:endParaRPr lang="en-150" dirty="0"/>
          </a:p>
          <a:p>
            <a:pPr algn="ctr"/>
            <a:r>
              <a:rPr lang="nl-NL" dirty="0"/>
              <a:t>‘O</a:t>
            </a:r>
            <a:r>
              <a:rPr lang="en-150" dirty="0"/>
              <a:t>P </a:t>
            </a:r>
            <a:r>
              <a:rPr lang="nl-NL" dirty="0"/>
              <a:t>O</a:t>
            </a:r>
            <a:r>
              <a:rPr lang="en-150" dirty="0"/>
              <a:t>N</a:t>
            </a:r>
            <a:r>
              <a:rPr lang="nl-NL" dirty="0"/>
              <a:t>Z</a:t>
            </a:r>
            <a:r>
              <a:rPr lang="en-150" dirty="0"/>
              <a:t>E </a:t>
            </a:r>
            <a:r>
              <a:rPr lang="nl-NL" dirty="0"/>
              <a:t>S</a:t>
            </a:r>
            <a:r>
              <a:rPr lang="en-150" dirty="0"/>
              <a:t>C</a:t>
            </a:r>
            <a:r>
              <a:rPr lang="nl-NL" dirty="0"/>
              <a:t>H</a:t>
            </a:r>
            <a:r>
              <a:rPr lang="en-150" dirty="0"/>
              <a:t>O</a:t>
            </a:r>
            <a:r>
              <a:rPr lang="nl-NL" dirty="0"/>
              <a:t>O</a:t>
            </a:r>
            <a:r>
              <a:rPr lang="en-150" dirty="0"/>
              <a:t>L</a:t>
            </a:r>
            <a:r>
              <a:rPr lang="nl-NL" dirty="0"/>
              <a:t>’ A2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5D2DF6-FCD1-48FA-BFEA-BCF47F6DC456}"/>
              </a:ext>
            </a:extLst>
          </p:cNvPr>
          <p:cNvSpPr/>
          <p:nvPr/>
        </p:nvSpPr>
        <p:spPr>
          <a:xfrm>
            <a:off x="3648365" y="61192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>
                <a:hlinkClick r:id="rId4"/>
              </a:rPr>
              <a:t>MOTIVATIE POSTER</a:t>
            </a:r>
            <a:r>
              <a:rPr lang="nl-NL" dirty="0">
                <a:hlinkClick r:id="rId5"/>
              </a:rPr>
              <a:t> </a:t>
            </a:r>
            <a:endParaRPr lang="en-150" dirty="0"/>
          </a:p>
          <a:p>
            <a:pPr algn="ctr"/>
            <a:r>
              <a:rPr lang="nl-NL" dirty="0"/>
              <a:t>‘O</a:t>
            </a:r>
            <a:r>
              <a:rPr lang="en-150" dirty="0"/>
              <a:t>P </a:t>
            </a:r>
            <a:r>
              <a:rPr lang="nl-NL" dirty="0"/>
              <a:t>O</a:t>
            </a:r>
            <a:r>
              <a:rPr lang="en-150" dirty="0"/>
              <a:t>N</a:t>
            </a:r>
            <a:r>
              <a:rPr lang="nl-NL" dirty="0"/>
              <a:t>Z</a:t>
            </a:r>
            <a:r>
              <a:rPr lang="en-150" dirty="0"/>
              <a:t>E </a:t>
            </a:r>
            <a:r>
              <a:rPr lang="nl-NL" dirty="0"/>
              <a:t>S</a:t>
            </a:r>
            <a:r>
              <a:rPr lang="en-150" dirty="0"/>
              <a:t>C</a:t>
            </a:r>
            <a:r>
              <a:rPr lang="nl-NL" dirty="0"/>
              <a:t>H</a:t>
            </a:r>
            <a:r>
              <a:rPr lang="en-150" dirty="0"/>
              <a:t>O</a:t>
            </a:r>
            <a:r>
              <a:rPr lang="nl-NL" dirty="0"/>
              <a:t>O</a:t>
            </a:r>
            <a:r>
              <a:rPr lang="en-150" dirty="0"/>
              <a:t>L</a:t>
            </a:r>
            <a:r>
              <a:rPr lang="nl-NL" dirty="0"/>
              <a:t>’ A</a:t>
            </a:r>
            <a:r>
              <a:rPr lang="en-150" dirty="0"/>
              <a:t>3</a:t>
            </a:r>
            <a:endParaRPr lang="nl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5552C-3B32-4DA0-958F-45B52DF2F51E}"/>
              </a:ext>
            </a:extLst>
          </p:cNvPr>
          <p:cNvSpPr/>
          <p:nvPr/>
        </p:nvSpPr>
        <p:spPr>
          <a:xfrm>
            <a:off x="7379856" y="61192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150" dirty="0">
                <a:hlinkClick r:id="rId6"/>
              </a:rPr>
              <a:t>Po</a:t>
            </a:r>
            <a:r>
              <a:rPr lang="nl-NL" dirty="0">
                <a:hlinkClick r:id="rId6"/>
              </a:rPr>
              <a:t>s</a:t>
            </a:r>
            <a:r>
              <a:rPr lang="en-150" dirty="0">
                <a:hlinkClick r:id="rId6"/>
              </a:rPr>
              <a:t>t</a:t>
            </a:r>
            <a:r>
              <a:rPr lang="nl-NL" dirty="0">
                <a:hlinkClick r:id="rId6"/>
              </a:rPr>
              <a:t>e</a:t>
            </a:r>
            <a:r>
              <a:rPr lang="en-150" dirty="0">
                <a:hlinkClick r:id="rId6"/>
              </a:rPr>
              <a:t>r</a:t>
            </a:r>
            <a:r>
              <a:rPr lang="nl-NL" dirty="0">
                <a:hlinkClick r:id="rId6"/>
              </a:rPr>
              <a:t>s</a:t>
            </a:r>
            <a:r>
              <a:rPr lang="en-150" dirty="0">
                <a:hlinkClick r:id="rId6"/>
              </a:rPr>
              <a:t>t</a:t>
            </a:r>
            <a:r>
              <a:rPr lang="nl-NL" dirty="0">
                <a:hlinkClick r:id="rId6"/>
              </a:rPr>
              <a:t>a</a:t>
            </a:r>
            <a:r>
              <a:rPr lang="en-150" dirty="0">
                <a:hlinkClick r:id="rId6"/>
              </a:rPr>
              <a:t>n</a:t>
            </a:r>
            <a:r>
              <a:rPr lang="nl-NL" dirty="0">
                <a:hlinkClick r:id="rId6"/>
              </a:rPr>
              <a:t>d</a:t>
            </a:r>
            <a:r>
              <a:rPr lang="en-150" dirty="0">
                <a:hlinkClick r:id="rId6"/>
              </a:rPr>
              <a:t>a</a:t>
            </a:r>
            <a:r>
              <a:rPr lang="nl-NL" dirty="0">
                <a:hlinkClick r:id="rId6"/>
              </a:rPr>
              <a:t>a</a:t>
            </a:r>
            <a:r>
              <a:rPr lang="en-150" dirty="0">
                <a:hlinkClick r:id="rId6"/>
              </a:rPr>
              <a:t>r</a:t>
            </a:r>
            <a:r>
              <a:rPr lang="nl-NL" dirty="0">
                <a:hlinkClick r:id="rId6"/>
              </a:rPr>
              <a:t>d</a:t>
            </a:r>
            <a:endParaRPr lang="en-150" dirty="0">
              <a:hlinkClick r:id="rId6"/>
            </a:endParaRPr>
          </a:p>
          <a:p>
            <a:pPr algn="ctr"/>
            <a:r>
              <a:rPr lang="nl-NL" dirty="0">
                <a:hlinkClick r:id="rId6"/>
              </a:rPr>
              <a:t>W</a:t>
            </a:r>
            <a:r>
              <a:rPr lang="en-150" dirty="0" err="1">
                <a:hlinkClick r:id="rId6"/>
              </a:rPr>
              <a:t>i</a:t>
            </a:r>
            <a:r>
              <a:rPr lang="nl-NL" dirty="0">
                <a:hlinkClick r:id="rId6"/>
              </a:rPr>
              <a:t>s</a:t>
            </a:r>
            <a:r>
              <a:rPr lang="en-150" dirty="0">
                <a:hlinkClick r:id="rId6"/>
              </a:rPr>
              <a:t>s</a:t>
            </a:r>
            <a:r>
              <a:rPr lang="nl-NL" dirty="0">
                <a:hlinkClick r:id="rId6"/>
              </a:rPr>
              <a:t>e</a:t>
            </a:r>
            <a:r>
              <a:rPr lang="en-150" dirty="0">
                <a:hlinkClick r:id="rId6"/>
              </a:rPr>
              <a:t>l</a:t>
            </a:r>
            <a:r>
              <a:rPr lang="nl-NL" dirty="0">
                <a:hlinkClick r:id="rId6"/>
              </a:rPr>
              <a:t>i</a:t>
            </a:r>
            <a:r>
              <a:rPr lang="en-150" dirty="0">
                <a:hlinkClick r:id="rId6"/>
              </a:rPr>
              <a:t>j</a:t>
            </a:r>
            <a:r>
              <a:rPr lang="nl-NL" dirty="0">
                <a:hlinkClick r:id="rId6"/>
              </a:rPr>
              <a:t>s</a:t>
            </a:r>
            <a:r>
              <a:rPr lang="en-150" dirty="0">
                <a:hlinkClick r:id="rId6"/>
              </a:rPr>
              <a:t>t</a:t>
            </a:r>
            <a:r>
              <a:rPr lang="nl-NL" dirty="0">
                <a:hlinkClick r:id="rId6"/>
              </a:rPr>
              <a:t>e</a:t>
            </a:r>
            <a:r>
              <a:rPr lang="en-150" dirty="0">
                <a:hlinkClick r:id="rId6"/>
              </a:rPr>
              <a:t>n</a:t>
            </a:r>
            <a:endParaRPr lang="nl-NL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9CEAD07-593C-4C7F-B567-E1A195B58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440" y="2203563"/>
            <a:ext cx="2782035" cy="39277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AA30F41-6C99-4A42-B3AF-FE0B7D91DD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30" y="474618"/>
            <a:ext cx="3984587" cy="56255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231C1FA-B1EA-4300-9D46-16B3AA9F9F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291" y="1796003"/>
            <a:ext cx="2985363" cy="430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07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6AB7F6-7719-4213-8C97-4615EA3DB21A}"/>
              </a:ext>
            </a:extLst>
          </p:cNvPr>
          <p:cNvSpPr/>
          <p:nvPr/>
        </p:nvSpPr>
        <p:spPr>
          <a:xfrm>
            <a:off x="2704556" y="5466201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B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k</a:t>
            </a:r>
            <a:r>
              <a:rPr lang="en-150" sz="2800" dirty="0" err="1">
                <a:solidFill>
                  <a:schemeClr val="bg1"/>
                </a:solidFill>
              </a:rPr>
              <a:t>i</a:t>
            </a:r>
            <a:r>
              <a:rPr lang="nl-NL" sz="2800" dirty="0">
                <a:solidFill>
                  <a:schemeClr val="bg1"/>
                </a:solidFill>
              </a:rPr>
              <a:t>j</a:t>
            </a:r>
            <a:r>
              <a:rPr lang="en-150" sz="2800" dirty="0">
                <a:solidFill>
                  <a:schemeClr val="bg1"/>
                </a:solidFill>
              </a:rPr>
              <a:t>k 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l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 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r>
              <a:rPr lang="en-150" sz="2800" dirty="0">
                <a:solidFill>
                  <a:schemeClr val="bg1"/>
                </a:solidFill>
              </a:rPr>
              <a:t>m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r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n</a:t>
            </a:r>
            <a:r>
              <a:rPr lang="en-150" sz="28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v</a:t>
            </a:r>
            <a:r>
              <a:rPr lang="en-150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n</a:t>
            </a:r>
            <a:r>
              <a:rPr lang="en-150" sz="2800" dirty="0">
                <a:solidFill>
                  <a:schemeClr val="bg1"/>
                </a:solidFill>
              </a:rPr>
              <a:t> </a:t>
            </a:r>
            <a:r>
              <a:rPr lang="en-150" sz="2800" dirty="0">
                <a:hlinkClick r:id="rId2"/>
              </a:rPr>
              <a:t>DMS </a:t>
            </a:r>
            <a:r>
              <a:rPr lang="en-150" sz="2800" dirty="0" err="1">
                <a:hlinkClick r:id="rId2"/>
              </a:rPr>
              <a:t>educatief</a:t>
            </a:r>
            <a:r>
              <a:rPr lang="en-150" sz="2800" dirty="0">
                <a:hlinkClick r:id="rId2"/>
              </a:rPr>
              <a:t> </a:t>
            </a:r>
            <a:endParaRPr lang="en-150" sz="2800" dirty="0">
              <a:hlinkClick r:id="rId3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02538-D35E-491C-A2CC-65F58E82A91A}"/>
              </a:ext>
            </a:extLst>
          </p:cNvPr>
          <p:cNvSpPr/>
          <p:nvPr/>
        </p:nvSpPr>
        <p:spPr>
          <a:xfrm>
            <a:off x="-1327116" y="4586566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hlinkClick r:id="rId4"/>
              </a:rPr>
              <a:t>P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o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s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e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r 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e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n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g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e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l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s</a:t>
            </a:r>
            <a:endParaRPr lang="en-150" sz="2800" dirty="0">
              <a:solidFill>
                <a:schemeClr val="bg1"/>
              </a:solidFill>
            </a:endParaRP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 ‘AT OUR SCHOOL’ A</a:t>
            </a:r>
            <a:r>
              <a:rPr lang="en-150" sz="2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202A78-5352-48DD-B9FB-B5655032A802}"/>
              </a:ext>
            </a:extLst>
          </p:cNvPr>
          <p:cNvSpPr/>
          <p:nvPr/>
        </p:nvSpPr>
        <p:spPr>
          <a:xfrm>
            <a:off x="6533635" y="4586566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hlinkClick r:id="rId5"/>
              </a:rPr>
              <a:t>P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o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s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e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r 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d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u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i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s</a:t>
            </a:r>
            <a:endParaRPr lang="en-150" sz="2800" dirty="0">
              <a:solidFill>
                <a:schemeClr val="bg1"/>
              </a:solidFill>
            </a:endParaRP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‘AUF UNSERER SCHULE’ A</a:t>
            </a:r>
            <a:r>
              <a:rPr lang="en-150" sz="280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09B88E-AF1F-44E3-9D68-B6B75C1DB7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183" y="1927754"/>
            <a:ext cx="4227981" cy="30114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D68C2AE-1712-4BB4-AFAA-A4DD7D9CE528}"/>
              </a:ext>
            </a:extLst>
          </p:cNvPr>
          <p:cNvSpPr/>
          <p:nvPr/>
        </p:nvSpPr>
        <p:spPr>
          <a:xfrm>
            <a:off x="1814942" y="703107"/>
            <a:ext cx="8880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D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Z</a:t>
            </a:r>
            <a:r>
              <a:rPr lang="en-150" sz="2800" dirty="0">
                <a:solidFill>
                  <a:schemeClr val="bg1"/>
                </a:solidFill>
              </a:rPr>
              <a:t>E </a:t>
            </a:r>
            <a:r>
              <a:rPr lang="nl-NL" sz="2800" dirty="0">
                <a:solidFill>
                  <a:schemeClr val="bg1"/>
                </a:solidFill>
              </a:rPr>
              <a:t>P</a:t>
            </a:r>
            <a:r>
              <a:rPr lang="en-150" sz="2800" dirty="0">
                <a:solidFill>
                  <a:schemeClr val="bg1"/>
                </a:solidFill>
              </a:rPr>
              <a:t>O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r>
              <a:rPr lang="en-150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R 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S </a:t>
            </a:r>
            <a:r>
              <a:rPr lang="nl-NL" sz="2800" dirty="0">
                <a:solidFill>
                  <a:schemeClr val="bg1"/>
                </a:solidFill>
              </a:rPr>
              <a:t>O</a:t>
            </a:r>
            <a:r>
              <a:rPr lang="en-150" sz="2800" dirty="0">
                <a:solidFill>
                  <a:schemeClr val="bg1"/>
                </a:solidFill>
              </a:rPr>
              <a:t>O</a:t>
            </a:r>
            <a:r>
              <a:rPr lang="nl-NL" sz="2800" dirty="0">
                <a:solidFill>
                  <a:schemeClr val="bg1"/>
                </a:solidFill>
              </a:rPr>
              <a:t>K</a:t>
            </a:r>
            <a:r>
              <a:rPr lang="en-150" sz="2800" dirty="0">
                <a:solidFill>
                  <a:schemeClr val="bg1"/>
                </a:solidFill>
              </a:rPr>
              <a:t> </a:t>
            </a:r>
            <a:r>
              <a:rPr lang="nl-NL" sz="2800" dirty="0">
                <a:solidFill>
                  <a:schemeClr val="bg1"/>
                </a:solidFill>
              </a:rPr>
              <a:t>V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R</a:t>
            </a:r>
            <a:r>
              <a:rPr lang="en-150" sz="2800" dirty="0">
                <a:solidFill>
                  <a:schemeClr val="bg1"/>
                </a:solidFill>
              </a:rPr>
              <a:t>K</a:t>
            </a:r>
            <a:r>
              <a:rPr lang="nl-NL" sz="2800" dirty="0">
                <a:solidFill>
                  <a:schemeClr val="bg1"/>
                </a:solidFill>
              </a:rPr>
              <a:t>R</a:t>
            </a:r>
            <a:r>
              <a:rPr lang="en-150" sz="2800" dirty="0">
                <a:solidFill>
                  <a:schemeClr val="bg1"/>
                </a:solidFill>
              </a:rPr>
              <a:t>I</a:t>
            </a:r>
            <a:r>
              <a:rPr lang="nl-NL" sz="2800" dirty="0">
                <a:solidFill>
                  <a:schemeClr val="bg1"/>
                </a:solidFill>
              </a:rPr>
              <a:t>J</a:t>
            </a:r>
            <a:r>
              <a:rPr lang="en-150" sz="2800" dirty="0">
                <a:solidFill>
                  <a:schemeClr val="bg1"/>
                </a:solidFill>
              </a:rPr>
              <a:t>G</a:t>
            </a:r>
            <a:r>
              <a:rPr lang="nl-NL" sz="2800" dirty="0">
                <a:solidFill>
                  <a:schemeClr val="bg1"/>
                </a:solidFill>
              </a:rPr>
              <a:t>B</a:t>
            </a:r>
            <a:r>
              <a:rPr lang="en-150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R 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N 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N</a:t>
            </a:r>
            <a:r>
              <a:rPr lang="nl-NL" sz="2800" dirty="0">
                <a:solidFill>
                  <a:schemeClr val="bg1"/>
                </a:solidFill>
              </a:rPr>
              <a:t>G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S 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N </a:t>
            </a:r>
            <a:r>
              <a:rPr lang="nl-NL" sz="2800" dirty="0">
                <a:solidFill>
                  <a:schemeClr val="bg1"/>
                </a:solidFill>
              </a:rPr>
              <a:t>D</a:t>
            </a:r>
            <a:r>
              <a:rPr lang="en-150" sz="2800" dirty="0">
                <a:solidFill>
                  <a:schemeClr val="bg1"/>
                </a:solidFill>
              </a:rPr>
              <a:t>U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endParaRPr lang="en-150" sz="28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FEB8A-54B6-4C1E-8AC9-5802A4E6B8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541" y="3702010"/>
            <a:ext cx="1467429" cy="7758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798E48-B0DB-4AA9-98F9-E8A55BAE30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197" y="3702010"/>
            <a:ext cx="1454669" cy="77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3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0E8379-A468-4ECD-94B1-55E35D24A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621" y="4392820"/>
            <a:ext cx="5148082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99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3C1568-A2A4-40D6-9B8A-D2E9434D8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20" y="4392820"/>
            <a:ext cx="5986284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07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197B8D-81A2-45D5-AF9B-9531D32A5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075" y="4392819"/>
            <a:ext cx="6995174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8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B75210-0CD2-4064-8B5B-447D3DCF5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191" y="4392820"/>
            <a:ext cx="3800864" cy="28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16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FA3505-5640-45A2-9348-C5009799B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639" y="4381934"/>
            <a:ext cx="7997968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23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A715D5-F6C2-45E6-9914-383B214484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87" y="4392820"/>
            <a:ext cx="7839472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07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AC7163-5753-481E-B14D-ACB070A2B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9" y="2044553"/>
            <a:ext cx="9451867" cy="783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DC147F-A2F0-4969-88F5-31AB9B7BF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16" y="4392820"/>
            <a:ext cx="9643892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52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188</Words>
  <Application>Microsoft Office PowerPoint</Application>
  <PresentationFormat>Widescreen</PresentationFormat>
  <Paragraphs>14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Herman Vos</cp:lastModifiedBy>
  <cp:revision>16</cp:revision>
  <dcterms:created xsi:type="dcterms:W3CDTF">2021-08-29T07:37:35Z</dcterms:created>
  <dcterms:modified xsi:type="dcterms:W3CDTF">2021-08-29T14:27:53Z</dcterms:modified>
</cp:coreProperties>
</file>