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75" r:id="rId5"/>
    <p:sldId id="283" r:id="rId6"/>
    <p:sldId id="284" r:id="rId7"/>
    <p:sldId id="276" r:id="rId8"/>
    <p:sldId id="277" r:id="rId9"/>
    <p:sldId id="278" r:id="rId10"/>
    <p:sldId id="279" r:id="rId11"/>
    <p:sldId id="285" r:id="rId12"/>
    <p:sldId id="286" r:id="rId13"/>
    <p:sldId id="287" r:id="rId14"/>
    <p:sldId id="288" r:id="rId15"/>
    <p:sldId id="257" r:id="rId16"/>
    <p:sldId id="27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B841-9D15-4E68-B568-CF2E1B58F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DE65E-4E05-4982-B3C8-0FAEC2E6D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E35BB-65D3-48B9-9C29-A8C85E06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07DB-1C2D-43E0-8476-7BC4B6B0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F5D7-8230-4EF7-8A22-7A592376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02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25B7-EA35-4699-B658-94396BAC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8AD6B-F943-41D5-BC22-08AEB01B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F6111-BFC4-4364-9A59-351ADF9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AF9E-F29B-4CAB-83CE-6E3965C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69DA5-7333-4337-8FFD-7E60C2CE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0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9C4B8-602D-4A82-8FB1-B6DA79038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E3E72-5D49-4099-AA9E-49AD7128F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6E7D-4B7A-4E89-9C23-79B7528B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17739-C3C2-45AF-B5FA-235A7606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D4AC-FB1B-428E-AC0E-A21E2ADE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85EA-8831-446E-9857-64CC9FE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A960-CE40-485E-A63B-932CB28E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0397-E0DA-4D05-BDDF-BBD2D354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0D06-118F-4FC8-A358-3A3AC50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8D62-410E-4D7C-BA12-B916E16D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7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FA26-C216-4801-886B-E02B2D88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8338-04BF-449D-873E-84C053A98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5EAC-7EA2-4787-AC31-5C491BDB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D14A-7DB8-4209-9706-D842549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C4F8-38CA-49FB-B074-657DCC3C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A23A-EE71-4364-B9FA-F63D8CD2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D688-9996-4D42-8804-C3A1BB14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0968A-9F7D-4A9A-B7B3-3998709D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BB21F-0A6B-4886-B574-9ED8A57C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B8400-A81B-4BA8-8C7A-87342D45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5DBA-A24E-4B36-8E13-83F25F94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1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2A7B-0189-4D99-B755-8EE8F2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C8C1-02DF-4FA1-8F91-92B37D25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25FD-2CBB-4CAC-95BD-456A947E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DCC2F-E91C-454C-8141-D65EAA15D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B382-2063-4291-9485-B3C8477CA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3B0A4-1071-4EA4-98F1-93F402A8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6E4C6-C811-4168-A465-A803A882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82DFC-2E70-4929-B263-107425B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0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ECC0-74A5-4484-BC61-8F65D57C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664C7-410C-4F47-B93E-92F58FA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EB1C-5D45-41BA-9E23-B4619CD7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976D7-2DE9-49B0-B667-2548CB81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D17D5-6034-445D-B708-FD6B3109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A591D-78DF-47F5-92B4-D63769C8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D70F0-7583-47B0-A932-625C0F8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4109-64C3-4397-8B85-BB10FC3C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7968-2BB2-44A0-B293-6E57F95C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1791A-7D55-4FB5-9660-F652C5146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0947-F049-4DC9-BD42-C2023E6B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B459-A5B5-46AE-A589-3F8B7ED8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BCBE-7DDD-4125-AF81-CA0DEAF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2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92E0-D010-45C4-BC46-7ECE2F71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CE1EB-3F14-4E85-9D49-CAAF248C7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EF32A-A12F-4377-B0B0-CF62694D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7E0B4-317E-4E56-A734-BA15F36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9216F-AA24-4AA7-94C5-F779708D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BBA18-CCC7-4624-BD5E-F4BC3DFE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9D9AE-1D7D-4685-A8FE-A79EE70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8C760-46F4-4BD6-8454-A0EA550D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FC90-498E-49B9-9420-90D4C54B8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441F-E93A-4560-9232-1E5853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4EB6-DE89-430A-9066-85B676189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roduct/1989662/poster-wir-a3" TargetMode="External"/><Relationship Id="rId2" Type="http://schemas.openxmlformats.org/officeDocument/2006/relationships/hyperlink" Target="https://www.dms-educatief.eu/product/1989663/poster-erfolg-a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dms-educatief.eu/posters/posterstandaard-en-wissellijs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dms-educatief.eu/posters/posters-lezen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www.dms-educatief.eu/product/1427154/motivatie-poster-wij-zijn-een-team-a2" TargetMode="External"/><Relationship Id="rId4" Type="http://schemas.openxmlformats.org/officeDocument/2006/relationships/hyperlink" Target="https://www.dms-educatief.eu/product/1426872/poster-success-a3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58E2D3-B504-4097-9313-D057A0A49B28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dirty="0">
                <a:solidFill>
                  <a:schemeClr val="bg1"/>
                </a:solidFill>
              </a:rPr>
              <a:t>Gratis aa</a:t>
            </a:r>
            <a:r>
              <a:rPr lang="nl-NL" dirty="0">
                <a:solidFill>
                  <a:schemeClr val="bg1"/>
                </a:solidFill>
              </a:rPr>
              <a:t>n</a:t>
            </a:r>
            <a:r>
              <a:rPr lang="en-150" dirty="0">
                <a:solidFill>
                  <a:schemeClr val="bg1"/>
                </a:solidFill>
              </a:rPr>
              <a:t>g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b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d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n </a:t>
            </a: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en-15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r </a:t>
            </a:r>
            <a:r>
              <a:rPr lang="en-15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www.dms-educatief.eu </a:t>
            </a:r>
            <a:endParaRPr lang="en-150" dirty="0">
              <a:solidFill>
                <a:srgbClr val="0000FF"/>
              </a:solidFill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BA3C3-2A6E-4032-9223-2DEA14404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1A2BA-D1A0-4AF3-89DD-3D2B33F5D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38" y="700843"/>
            <a:ext cx="5230379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DF7BF-2C58-44CD-8357-E596B21A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3" y="1459988"/>
            <a:ext cx="8345389" cy="154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523E34-FBCC-4CA6-944F-9CFC11E16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12" y="4310865"/>
            <a:ext cx="8211329" cy="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DF7BF-2C58-44CD-8357-E596B21A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3" y="1459988"/>
            <a:ext cx="8345389" cy="154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CEAD87-CAB7-4BBD-A570-B356F662C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03" y="4460217"/>
            <a:ext cx="7571247" cy="5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DF7BF-2C58-44CD-8357-E596B21A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3" y="1459988"/>
            <a:ext cx="8345389" cy="154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1A4A4-CF86-4053-8C78-961072503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16" y="4449548"/>
            <a:ext cx="6312421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0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DF7BF-2C58-44CD-8357-E596B21A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3" y="1459988"/>
            <a:ext cx="8345389" cy="154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DDCD26-8200-4D5A-8ECD-8B3EFB1CC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63" y="4460217"/>
            <a:ext cx="7385319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7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DF7BF-2C58-44CD-8357-E596B21A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3" y="1459988"/>
            <a:ext cx="8345389" cy="154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FE5E95-AF65-4C5A-A8AB-515D35392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19" y="4310865"/>
            <a:ext cx="7937008" cy="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1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DDC575-F1B0-472A-982E-C2DE3DAF0A09}"/>
              </a:ext>
            </a:extLst>
          </p:cNvPr>
          <p:cNvSpPr/>
          <p:nvPr/>
        </p:nvSpPr>
        <p:spPr>
          <a:xfrm>
            <a:off x="-412876" y="611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>
                <a:hlinkClick r:id="rId2"/>
              </a:rPr>
              <a:t>MOTIVATIE POSTER</a:t>
            </a:r>
            <a:r>
              <a:rPr lang="nl-NL" dirty="0">
                <a:hlinkClick r:id="rId3"/>
              </a:rPr>
              <a:t> </a:t>
            </a:r>
            <a:endParaRPr lang="en-150" dirty="0"/>
          </a:p>
          <a:p>
            <a:pPr algn="ctr"/>
            <a:r>
              <a:rPr lang="nl-NL" dirty="0"/>
              <a:t>‘E</a:t>
            </a:r>
            <a:r>
              <a:rPr lang="en-150" dirty="0"/>
              <a:t>R</a:t>
            </a:r>
            <a:r>
              <a:rPr lang="nl-NL" dirty="0"/>
              <a:t>F</a:t>
            </a:r>
            <a:r>
              <a:rPr lang="en-150" dirty="0"/>
              <a:t>O</a:t>
            </a:r>
            <a:r>
              <a:rPr lang="nl-NL" dirty="0"/>
              <a:t>L</a:t>
            </a:r>
            <a:r>
              <a:rPr lang="en-150" dirty="0"/>
              <a:t>G</a:t>
            </a:r>
            <a:r>
              <a:rPr lang="nl-NL" dirty="0"/>
              <a:t>’ A</a:t>
            </a:r>
            <a:r>
              <a:rPr lang="en-150" dirty="0"/>
              <a:t>3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35552C-3B32-4DA0-958F-45B52DF2F51E}"/>
              </a:ext>
            </a:extLst>
          </p:cNvPr>
          <p:cNvSpPr/>
          <p:nvPr/>
        </p:nvSpPr>
        <p:spPr>
          <a:xfrm>
            <a:off x="5716781" y="611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150" dirty="0">
                <a:hlinkClick r:id="rId4"/>
              </a:rPr>
              <a:t>Po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t</a:t>
            </a:r>
            <a:r>
              <a:rPr lang="nl-NL" dirty="0">
                <a:hlinkClick r:id="rId4"/>
              </a:rPr>
              <a:t>e</a:t>
            </a:r>
            <a:r>
              <a:rPr lang="en-150" dirty="0">
                <a:hlinkClick r:id="rId4"/>
              </a:rPr>
              <a:t>r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t</a:t>
            </a:r>
            <a:r>
              <a:rPr lang="nl-NL" dirty="0">
                <a:hlinkClick r:id="rId4"/>
              </a:rPr>
              <a:t>a</a:t>
            </a:r>
            <a:r>
              <a:rPr lang="en-150" dirty="0">
                <a:hlinkClick r:id="rId4"/>
              </a:rPr>
              <a:t>n</a:t>
            </a:r>
            <a:r>
              <a:rPr lang="nl-NL" dirty="0">
                <a:hlinkClick r:id="rId4"/>
              </a:rPr>
              <a:t>d</a:t>
            </a:r>
            <a:r>
              <a:rPr lang="en-150" dirty="0">
                <a:hlinkClick r:id="rId4"/>
              </a:rPr>
              <a:t>a</a:t>
            </a:r>
            <a:r>
              <a:rPr lang="nl-NL" dirty="0">
                <a:hlinkClick r:id="rId4"/>
              </a:rPr>
              <a:t>a</a:t>
            </a:r>
            <a:r>
              <a:rPr lang="en-150" dirty="0">
                <a:hlinkClick r:id="rId4"/>
              </a:rPr>
              <a:t>r</a:t>
            </a:r>
            <a:r>
              <a:rPr lang="nl-NL" dirty="0">
                <a:hlinkClick r:id="rId4"/>
              </a:rPr>
              <a:t>d</a:t>
            </a:r>
            <a:endParaRPr lang="en-150" dirty="0">
              <a:hlinkClick r:id="rId4"/>
            </a:endParaRPr>
          </a:p>
          <a:p>
            <a:pPr algn="ctr"/>
            <a:r>
              <a:rPr lang="nl-NL" dirty="0">
                <a:hlinkClick r:id="rId4"/>
              </a:rPr>
              <a:t>W</a:t>
            </a:r>
            <a:r>
              <a:rPr lang="en-150" dirty="0" err="1">
                <a:hlinkClick r:id="rId4"/>
              </a:rPr>
              <a:t>i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s</a:t>
            </a:r>
            <a:r>
              <a:rPr lang="nl-NL" dirty="0">
                <a:hlinkClick r:id="rId4"/>
              </a:rPr>
              <a:t>e</a:t>
            </a:r>
            <a:r>
              <a:rPr lang="en-150" dirty="0">
                <a:hlinkClick r:id="rId4"/>
              </a:rPr>
              <a:t>l</a:t>
            </a:r>
            <a:r>
              <a:rPr lang="nl-NL" dirty="0">
                <a:hlinkClick r:id="rId4"/>
              </a:rPr>
              <a:t>i</a:t>
            </a:r>
            <a:r>
              <a:rPr lang="en-150" dirty="0">
                <a:hlinkClick r:id="rId4"/>
              </a:rPr>
              <a:t>j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t</a:t>
            </a:r>
            <a:r>
              <a:rPr lang="nl-NL" dirty="0">
                <a:hlinkClick r:id="rId4"/>
              </a:rPr>
              <a:t>e</a:t>
            </a:r>
            <a:r>
              <a:rPr lang="en-150" dirty="0">
                <a:hlinkClick r:id="rId4"/>
              </a:rPr>
              <a:t>n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3B5593-DE4B-43D9-92C5-48555DE17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0" y="483795"/>
            <a:ext cx="3984585" cy="5628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A6F042-6BB4-4E3C-80EC-08038E33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00" y="1806383"/>
            <a:ext cx="2990890" cy="43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6AB7F6-7719-4213-8C97-4615EA3DB21A}"/>
              </a:ext>
            </a:extLst>
          </p:cNvPr>
          <p:cNvSpPr/>
          <p:nvPr/>
        </p:nvSpPr>
        <p:spPr>
          <a:xfrm>
            <a:off x="2704556" y="5466201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 err="1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k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m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en-150" sz="2800" dirty="0">
                <a:hlinkClick r:id="rId2"/>
              </a:rPr>
              <a:t>DMS </a:t>
            </a:r>
            <a:r>
              <a:rPr lang="en-150" sz="2800" dirty="0" err="1">
                <a:hlinkClick r:id="rId2"/>
              </a:rPr>
              <a:t>educatief</a:t>
            </a:r>
            <a:r>
              <a:rPr lang="en-150" sz="2800" dirty="0">
                <a:hlinkClick r:id="rId2"/>
              </a:rPr>
              <a:t> </a:t>
            </a:r>
            <a:endParaRPr lang="en-150" sz="2800" dirty="0">
              <a:hlinkClick r:id="rId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02538-D35E-491C-A2CC-65F58E82A91A}"/>
              </a:ext>
            </a:extLst>
          </p:cNvPr>
          <p:cNvSpPr/>
          <p:nvPr/>
        </p:nvSpPr>
        <p:spPr>
          <a:xfrm>
            <a:off x="-1327116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4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r 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n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g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l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s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 ‘S</a:t>
            </a:r>
            <a:r>
              <a:rPr lang="en-150" sz="2800" dirty="0">
                <a:solidFill>
                  <a:schemeClr val="bg1"/>
                </a:solidFill>
              </a:rPr>
              <a:t>U</a:t>
            </a:r>
            <a:r>
              <a:rPr lang="nl-NL" sz="2800" dirty="0">
                <a:solidFill>
                  <a:schemeClr val="bg1"/>
                </a:solidFill>
              </a:rPr>
              <a:t>C</a:t>
            </a:r>
            <a:r>
              <a:rPr lang="en-150" sz="2800" dirty="0">
                <a:solidFill>
                  <a:schemeClr val="bg1"/>
                </a:solidFill>
              </a:rPr>
              <a:t>C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S</a:t>
            </a:r>
            <a:r>
              <a:rPr lang="nl-NL" sz="2800" dirty="0">
                <a:solidFill>
                  <a:schemeClr val="bg1"/>
                </a:solidFill>
              </a:rPr>
              <a:t>S’ A</a:t>
            </a:r>
            <a:r>
              <a:rPr lang="en-150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02A78-5352-48DD-B9FB-B5655032A802}"/>
              </a:ext>
            </a:extLst>
          </p:cNvPr>
          <p:cNvSpPr/>
          <p:nvPr/>
        </p:nvSpPr>
        <p:spPr>
          <a:xfrm>
            <a:off x="6802576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5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r </a:t>
            </a:r>
            <a:r>
              <a:rPr lang="en-150" sz="2800" dirty="0" err="1">
                <a:solidFill>
                  <a:schemeClr val="bg1"/>
                </a:solidFill>
                <a:hlinkClick r:id="rId5"/>
              </a:rPr>
              <a:t>Nederlands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‘S</a:t>
            </a:r>
            <a:r>
              <a:rPr lang="en-150" sz="2800" dirty="0">
                <a:solidFill>
                  <a:schemeClr val="bg1"/>
                </a:solidFill>
              </a:rPr>
              <a:t>U</a:t>
            </a:r>
            <a:r>
              <a:rPr lang="nl-NL" sz="2800" dirty="0">
                <a:solidFill>
                  <a:schemeClr val="bg1"/>
                </a:solidFill>
              </a:rPr>
              <a:t>C</a:t>
            </a:r>
            <a:r>
              <a:rPr lang="en-150" sz="2800" dirty="0">
                <a:solidFill>
                  <a:schemeClr val="bg1"/>
                </a:solidFill>
              </a:rPr>
              <a:t>C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S</a:t>
            </a:r>
            <a:r>
              <a:rPr lang="nl-NL" sz="2800" dirty="0">
                <a:solidFill>
                  <a:schemeClr val="bg1"/>
                </a:solidFill>
              </a:rPr>
              <a:t>’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2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 A</a:t>
            </a:r>
            <a:r>
              <a:rPr lang="en-150" sz="2800" dirty="0">
                <a:solidFill>
                  <a:schemeClr val="bg1"/>
                </a:solidFill>
              </a:rPr>
              <a:t>3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9B88E-AF1F-44E3-9D68-B6B75C1DB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83" y="1927754"/>
            <a:ext cx="4227981" cy="30114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8C2AE-1712-4BB4-AFAA-A4DD7D9CE528}"/>
              </a:ext>
            </a:extLst>
          </p:cNvPr>
          <p:cNvSpPr/>
          <p:nvPr/>
        </p:nvSpPr>
        <p:spPr>
          <a:xfrm>
            <a:off x="233083" y="786509"/>
            <a:ext cx="11474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Z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P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O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K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G</a:t>
            </a:r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H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T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G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798E48-B0DB-4AA9-98F9-E8A55BAE3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97" y="3702010"/>
            <a:ext cx="1454669" cy="770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D610BC-2183-4698-8794-636173CE9A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86" y="2527106"/>
            <a:ext cx="1467429" cy="777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22B7E1-9BF2-46B6-9630-693E49F56C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93" y="3578675"/>
            <a:ext cx="1467429" cy="7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DF7BF-2C58-44CD-8357-E596B21A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3" y="1459988"/>
            <a:ext cx="8345389" cy="15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DF7BF-2C58-44CD-8357-E596B21A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3" y="1459988"/>
            <a:ext cx="8345389" cy="1541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023FF-2E87-4C76-83D8-91B0CF9F1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57" y="4460217"/>
            <a:ext cx="6053340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DF7BF-2C58-44CD-8357-E596B21A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3" y="1459988"/>
            <a:ext cx="8345389" cy="154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040728-DCA4-4A82-BBC6-650E03511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10" y="4438881"/>
            <a:ext cx="5967996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6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DF7BF-2C58-44CD-8357-E596B21A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3" y="1459988"/>
            <a:ext cx="8345389" cy="154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A2456-F160-4CD8-9094-15889E6B8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57" y="4313913"/>
            <a:ext cx="5882652" cy="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9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DF7BF-2C58-44CD-8357-E596B21A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3" y="1459988"/>
            <a:ext cx="8345389" cy="154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629B85-17BE-4611-ADB4-A630647F9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79" y="4438881"/>
            <a:ext cx="7461519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DF7BF-2C58-44CD-8357-E596B21A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3" y="1459988"/>
            <a:ext cx="8345389" cy="154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B13EF-B090-4992-A9E7-9C5754FEB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36" y="4460217"/>
            <a:ext cx="2474981" cy="5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9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DF7BF-2C58-44CD-8357-E596B21A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3" y="1459988"/>
            <a:ext cx="8345389" cy="154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237E31-83E5-48EE-A978-B4D939D7D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93" y="4460217"/>
            <a:ext cx="7107950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7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DF7BF-2C58-44CD-8357-E596B21A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3" y="1459988"/>
            <a:ext cx="8345389" cy="154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7B272-03F6-4708-B8E4-AA9F7A39B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43" y="4441929"/>
            <a:ext cx="9147067" cy="5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5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180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Herman Vos</cp:lastModifiedBy>
  <cp:revision>15</cp:revision>
  <dcterms:created xsi:type="dcterms:W3CDTF">2021-08-29T07:37:35Z</dcterms:created>
  <dcterms:modified xsi:type="dcterms:W3CDTF">2021-08-29T17:12:21Z</dcterms:modified>
</cp:coreProperties>
</file>