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57" r:id="rId22"/>
    <p:sldId id="27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tandaard-en-wissellijst" TargetMode="External"/><Relationship Id="rId2" Type="http://schemas.openxmlformats.org/officeDocument/2006/relationships/hyperlink" Target="https://www.dms-educatief.eu/product/5299135/poster-schulregel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dms-educatief.eu/product/1427154/motivatie-poster-wij-zijn-een-team-a2" TargetMode="External"/><Relationship Id="rId4" Type="http://schemas.openxmlformats.org/officeDocument/2006/relationships/hyperlink" Target="https://www.dms-educatief.eu/product/1426945/poster-at-our-school-a3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F115CA-114B-4E00-A7A6-31FF1941C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8" y="700843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1CEC8B-6E57-48DF-B3B7-65E236361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4" y="4180472"/>
            <a:ext cx="11237475" cy="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1F7CB-788E-41AB-9258-3B913F0B0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5" y="4100212"/>
            <a:ext cx="9665847" cy="3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715F58-00DC-49CE-B987-52A68559A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3" y="4105437"/>
            <a:ext cx="10945991" cy="2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B7EABC-5379-4879-BA15-895904B2A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7" y="4001153"/>
            <a:ext cx="9168836" cy="3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E5C6A-07A0-4044-9EC2-3ADD1CFCE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6" y="3992445"/>
            <a:ext cx="9462717" cy="3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91223-E389-4DFF-AABF-805D5FF23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5" y="3992444"/>
            <a:ext cx="8706036" cy="4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58A91-9DE0-4C8C-9A3E-F0FE0CA9C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5" y="3992444"/>
            <a:ext cx="9665330" cy="3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2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43265-1D14-405D-AB2E-E911C05C0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60" y="3992444"/>
            <a:ext cx="8473770" cy="4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937DD-2653-4E61-8B88-59711E744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1" y="3992444"/>
            <a:ext cx="9147029" cy="4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0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2EEFD-2F89-4B7D-A551-35859150B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41" y="3992445"/>
            <a:ext cx="6746236" cy="4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1B823-E5FF-4583-A96E-7570FFED3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43" y="3992444"/>
            <a:ext cx="6349524" cy="4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-412876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 </a:t>
            </a:r>
            <a:endParaRPr lang="en-150" dirty="0"/>
          </a:p>
          <a:p>
            <a:pPr algn="ctr"/>
            <a:r>
              <a:rPr lang="nl-NL" dirty="0"/>
              <a:t>‘A</a:t>
            </a:r>
            <a:r>
              <a:rPr lang="en-150" dirty="0"/>
              <a:t>U</a:t>
            </a:r>
            <a:r>
              <a:rPr lang="nl-NL" dirty="0"/>
              <a:t>F</a:t>
            </a:r>
            <a:r>
              <a:rPr lang="en-150" dirty="0"/>
              <a:t> </a:t>
            </a:r>
            <a:r>
              <a:rPr lang="nl-NL" dirty="0"/>
              <a:t>U</a:t>
            </a:r>
            <a:r>
              <a:rPr lang="en-150" dirty="0"/>
              <a:t>N</a:t>
            </a:r>
            <a:r>
              <a:rPr lang="nl-NL" dirty="0"/>
              <a:t>S</a:t>
            </a:r>
            <a:r>
              <a:rPr lang="en-150" dirty="0"/>
              <a:t>E</a:t>
            </a:r>
            <a:r>
              <a:rPr lang="nl-NL" dirty="0"/>
              <a:t>R</a:t>
            </a:r>
            <a:r>
              <a:rPr lang="en-150" dirty="0"/>
              <a:t>E</a:t>
            </a:r>
            <a:r>
              <a:rPr lang="nl-NL" dirty="0"/>
              <a:t>R</a:t>
            </a:r>
            <a:r>
              <a:rPr lang="en-150" dirty="0"/>
              <a:t> </a:t>
            </a:r>
            <a:r>
              <a:rPr lang="nl-NL" dirty="0"/>
              <a:t>S</a:t>
            </a:r>
            <a:r>
              <a:rPr lang="en-150" dirty="0"/>
              <a:t>C</a:t>
            </a:r>
            <a:r>
              <a:rPr lang="nl-NL" dirty="0"/>
              <a:t>H</a:t>
            </a:r>
            <a:r>
              <a:rPr lang="en-150" dirty="0"/>
              <a:t>U</a:t>
            </a:r>
            <a:r>
              <a:rPr lang="nl-NL" dirty="0"/>
              <a:t>L</a:t>
            </a:r>
            <a:r>
              <a:rPr lang="en-150" dirty="0"/>
              <a:t>E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5716781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3"/>
              </a:rPr>
              <a:t>Po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n</a:t>
            </a:r>
            <a:r>
              <a:rPr lang="nl-NL" dirty="0">
                <a:hlinkClick r:id="rId3"/>
              </a:rPr>
              <a:t>d</a:t>
            </a:r>
            <a:r>
              <a:rPr lang="en-150" dirty="0">
                <a:hlinkClick r:id="rId3"/>
              </a:rPr>
              <a:t>a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d</a:t>
            </a:r>
            <a:endParaRPr lang="en-150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W</a:t>
            </a:r>
            <a:r>
              <a:rPr lang="en-150" dirty="0" err="1">
                <a:hlinkClick r:id="rId3"/>
              </a:rPr>
              <a:t>i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s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l</a:t>
            </a:r>
            <a:r>
              <a:rPr lang="nl-NL" dirty="0">
                <a:hlinkClick r:id="rId3"/>
              </a:rPr>
              <a:t>i</a:t>
            </a:r>
            <a:r>
              <a:rPr lang="en-150" dirty="0">
                <a:hlinkClick r:id="rId3"/>
              </a:rPr>
              <a:t>j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n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498D6-064A-491E-AB41-F0D8725FF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1" y="483795"/>
            <a:ext cx="3984586" cy="563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4BDE9F-ED8B-4E3F-8038-1BEA923F3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0" y="1809652"/>
            <a:ext cx="2985362" cy="43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658550" y="4632800"/>
            <a:ext cx="2821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g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‘AT OUR SCHOOL’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8514799" y="4632800"/>
            <a:ext cx="3193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5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r </a:t>
            </a:r>
            <a:r>
              <a:rPr lang="en-150" sz="2800" dirty="0" err="1">
                <a:solidFill>
                  <a:schemeClr val="bg1"/>
                </a:solidFill>
                <a:hlinkClick r:id="rId5"/>
              </a:rPr>
              <a:t>Nederlands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‘O</a:t>
            </a:r>
            <a:r>
              <a:rPr lang="en-150" sz="2800" dirty="0">
                <a:solidFill>
                  <a:schemeClr val="bg1"/>
                </a:solidFill>
              </a:rPr>
              <a:t>P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C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’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2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 A</a:t>
            </a:r>
            <a:r>
              <a:rPr lang="en-150" sz="2800" dirty="0">
                <a:solidFill>
                  <a:schemeClr val="bg1"/>
                </a:solidFill>
              </a:rPr>
              <a:t>3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233083" y="786509"/>
            <a:ext cx="1147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T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98E48-B0DB-4AA9-98F9-E8A55BAE3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7" y="3702010"/>
            <a:ext cx="1454669" cy="770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D610BC-2183-4698-8794-636173CE9A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86" y="2527106"/>
            <a:ext cx="1467429" cy="77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22B7E1-9BF2-46B6-9630-693E49F5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93" y="3578675"/>
            <a:ext cx="1467429" cy="7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D4D82-603A-4D4A-82E2-8BF88226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49" y="3974591"/>
            <a:ext cx="5429818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ABB2C6-2022-41FB-B99F-7E13878C6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55" y="3992444"/>
            <a:ext cx="6521922" cy="4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1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77CD4-25D6-4209-AA39-2CF22CA56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55" y="3992444"/>
            <a:ext cx="6442387" cy="4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0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7EEAD-5EE6-462E-90BD-BD3BF07DE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2" y="3977421"/>
            <a:ext cx="10032935" cy="4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7D8E2-6F04-47BA-9DDB-2F8C1B628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0" y="4007684"/>
            <a:ext cx="9577746" cy="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7C2BF-5419-42D1-A08E-A935B69A0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3992444"/>
            <a:ext cx="10097864" cy="4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1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12C8-A4CB-4B70-BA0D-0E2B2865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1433429"/>
            <a:ext cx="10752624" cy="6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9F7DA-BC67-4358-936D-3D846BF07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" y="4058193"/>
            <a:ext cx="10572147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0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192</Words>
  <Application>Microsoft Office PowerPoint</Application>
  <PresentationFormat>Widescreen</PresentationFormat>
  <Paragraphs>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17</cp:revision>
  <dcterms:created xsi:type="dcterms:W3CDTF">2021-08-29T07:37:35Z</dcterms:created>
  <dcterms:modified xsi:type="dcterms:W3CDTF">2021-08-29T16:57:06Z</dcterms:modified>
</cp:coreProperties>
</file>