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5" r:id="rId11"/>
    <p:sldId id="257" r:id="rId12"/>
    <p:sldId id="27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roduct/1427154/motivatie-poster-wij-zijn-een-team-a2" TargetMode="External"/><Relationship Id="rId2" Type="http://schemas.openxmlformats.org/officeDocument/2006/relationships/hyperlink" Target="https://www.dms-educatief.eu/product/1426874/poster-we-a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dms-educatief.eu/posters/posterstandaard-en-wissellijs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dms-educatief.eu/product/1989662/poster-wir-a3" TargetMode="External"/><Relationship Id="rId4" Type="http://schemas.openxmlformats.org/officeDocument/2006/relationships/hyperlink" Target="https://www.dms-educatief.eu/product/1427154/motivatie-poster-wij-zijn-een-team-a2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11A07-7219-4334-B2DC-1314D6457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7" y="703892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620D2-6B0E-4EF9-8ED0-10028C7D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89414-DC9F-4525-9FF8-68F22C00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40" y="4233118"/>
            <a:ext cx="5931612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241548" y="5947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</a:t>
            </a:r>
            <a:r>
              <a:rPr lang="nl-NL" dirty="0">
                <a:hlinkClick r:id="rId3"/>
              </a:rPr>
              <a:t> </a:t>
            </a:r>
            <a:endParaRPr lang="en-150" dirty="0"/>
          </a:p>
          <a:p>
            <a:pPr algn="ctr"/>
            <a:r>
              <a:rPr lang="nl-NL" dirty="0"/>
              <a:t>‘W</a:t>
            </a:r>
            <a:r>
              <a:rPr lang="en-150" dirty="0"/>
              <a:t>E ARE A TEAM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963429" y="59470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4"/>
              </a:rPr>
              <a:t>Po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n</a:t>
            </a:r>
            <a:r>
              <a:rPr lang="nl-NL" dirty="0">
                <a:hlinkClick r:id="rId4"/>
              </a:rPr>
              <a:t>d</a:t>
            </a:r>
            <a:r>
              <a:rPr lang="en-150" dirty="0">
                <a:hlinkClick r:id="rId4"/>
              </a:rPr>
              <a:t>a</a:t>
            </a:r>
            <a:r>
              <a:rPr lang="nl-NL" dirty="0">
                <a:hlinkClick r:id="rId4"/>
              </a:rPr>
              <a:t>a</a:t>
            </a:r>
            <a:r>
              <a:rPr lang="en-150" dirty="0">
                <a:hlinkClick r:id="rId4"/>
              </a:rPr>
              <a:t>r</a:t>
            </a:r>
            <a:r>
              <a:rPr lang="nl-NL" dirty="0">
                <a:hlinkClick r:id="rId4"/>
              </a:rPr>
              <a:t>d</a:t>
            </a:r>
            <a:endParaRPr lang="en-150" dirty="0">
              <a:hlinkClick r:id="rId4"/>
            </a:endParaRPr>
          </a:p>
          <a:p>
            <a:pPr algn="ctr"/>
            <a:r>
              <a:rPr lang="nl-NL" dirty="0">
                <a:hlinkClick r:id="rId4"/>
              </a:rPr>
              <a:t>W</a:t>
            </a:r>
            <a:r>
              <a:rPr lang="en-150" dirty="0" err="1">
                <a:hlinkClick r:id="rId4"/>
              </a:rPr>
              <a:t>i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s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l</a:t>
            </a:r>
            <a:r>
              <a:rPr lang="nl-NL" dirty="0">
                <a:hlinkClick r:id="rId4"/>
              </a:rPr>
              <a:t>i</a:t>
            </a:r>
            <a:r>
              <a:rPr lang="en-150" dirty="0">
                <a:hlinkClick r:id="rId4"/>
              </a:rPr>
              <a:t>j</a:t>
            </a:r>
            <a:r>
              <a:rPr lang="nl-NL" dirty="0">
                <a:hlinkClick r:id="rId4"/>
              </a:rPr>
              <a:t>s</a:t>
            </a:r>
            <a:r>
              <a:rPr lang="en-150" dirty="0">
                <a:hlinkClick r:id="rId4"/>
              </a:rPr>
              <a:t>t</a:t>
            </a:r>
            <a:r>
              <a:rPr lang="nl-NL" dirty="0">
                <a:hlinkClick r:id="rId4"/>
              </a:rPr>
              <a:t>e</a:t>
            </a:r>
            <a:r>
              <a:rPr lang="en-150" dirty="0">
                <a:hlinkClick r:id="rId4"/>
              </a:rPr>
              <a:t>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56C393-BF29-47BA-BFB6-A1C670E7B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54" y="261024"/>
            <a:ext cx="3984587" cy="5634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7D99C-823B-49A1-B37D-359A3C1F2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96" y="1607111"/>
            <a:ext cx="2985364" cy="42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r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a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 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‘W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’ </a:t>
            </a:r>
            <a:r>
              <a:rPr lang="en-150" sz="2800" dirty="0">
                <a:solidFill>
                  <a:schemeClr val="bg1"/>
                </a:solidFill>
              </a:rPr>
              <a:t>A2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80257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d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i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‘WI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12" y="3702010"/>
            <a:ext cx="1467429" cy="775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3EAD8-6F47-4503-ACB2-36E37E08DC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7" y="2859508"/>
            <a:ext cx="1454669" cy="770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1008B0-8E5F-40FB-A4FF-891BE7C44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56" y="3813615"/>
            <a:ext cx="1454669" cy="7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E2021-9FFA-41CD-897B-9C36B216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B7EC50-097F-4F20-BE2B-2F3E349E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70B20-F1D4-4FEA-BB65-3D3CA094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42" y="4220925"/>
            <a:ext cx="6279508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EEA6E-6525-460A-93D6-8FC598A6E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B9D32-3DAE-45F8-986A-7D98A203A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8" y="4187871"/>
            <a:ext cx="8123942" cy="7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3088C-7005-4D67-AC49-A5F7DD52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B71A2-87B2-4C79-938E-92AF5DB0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8" y="4211697"/>
            <a:ext cx="9400096" cy="7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14CCE-9FB3-40C5-A364-2987A9B85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33C1B-D232-4E70-828F-C22C9641F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16" y="4233118"/>
            <a:ext cx="8111482" cy="8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AA25BD-46E9-4571-930D-2E0A63DCE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F9145-DEEE-439B-9C82-B1587E1D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61" y="4222297"/>
            <a:ext cx="4856486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620D2-6B0E-4EF9-8ED0-10028C7D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DB98FE-43AB-451F-A37C-0ED789CF8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4215788"/>
            <a:ext cx="8125705" cy="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620D2-6B0E-4EF9-8ED0-10028C7D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33" y="1179571"/>
            <a:ext cx="4898146" cy="224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6D7C2-1D45-4C0B-8C6F-B5D04943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8" y="4212004"/>
            <a:ext cx="6614985" cy="7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177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14</cp:revision>
  <dcterms:created xsi:type="dcterms:W3CDTF">2021-08-29T07:37:35Z</dcterms:created>
  <dcterms:modified xsi:type="dcterms:W3CDTF">2021-08-29T10:54:45Z</dcterms:modified>
</cp:coreProperties>
</file>