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7" r:id="rId11"/>
    <p:sldId id="27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B841-9D15-4E68-B568-CF2E1B58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E65E-4E05-4982-B3C8-0FAEC2E6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E35BB-65D3-48B9-9C29-A8C85E0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07DB-1C2D-43E0-8476-7BC4B6B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F5D7-8230-4EF7-8A22-7A59237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25B7-EA35-4699-B658-94396BA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8AD6B-F943-41D5-BC22-08AEB01B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6111-BFC4-4364-9A59-351ADF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AF9E-F29B-4CAB-83CE-6E3965C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9DA5-7333-4337-8FFD-7E60C2CE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9C4B8-602D-4A82-8FB1-B6DA7903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E3E72-5D49-4099-AA9E-49AD712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6E7D-4B7A-4E89-9C23-79B7528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7739-C3C2-45AF-B5FA-235A7606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D4AC-FB1B-428E-AC0E-A21E2AD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85EA-8831-446E-9857-64CC9FE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A960-CE40-485E-A63B-932CB28E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0397-E0DA-4D05-BDDF-BBD2D35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0D06-118F-4FC8-A358-3A3AC50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8D62-410E-4D7C-BA12-B916E16D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7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A26-C216-4801-886B-E02B2D8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8338-04BF-449D-873E-84C053A9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5EAC-7EA2-4787-AC31-5C491BDB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D14A-7DB8-4209-9706-D842549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C4F8-38CA-49FB-B074-657DCC3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A23A-EE71-4364-B9FA-F63D8CD2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D688-9996-4D42-8804-C3A1BB14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968A-9F7D-4A9A-B7B3-3998709D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B21F-0A6B-4886-B574-9ED8A5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8400-A81B-4BA8-8C7A-87342D4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5DBA-A24E-4B36-8E13-83F25F9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2A7B-0189-4D99-B755-8EE8F2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C8C1-02DF-4FA1-8F91-92B37D25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25FD-2CBB-4CAC-95BD-456A947E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DCC2F-E91C-454C-8141-D65EAA15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B382-2063-4291-9485-B3C8477C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3B0A4-1071-4EA4-98F1-93F402A8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6E4C6-C811-4168-A465-A803A88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82DFC-2E70-4929-B263-107425B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0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ECC0-74A5-4484-BC61-8F65D57C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664C7-410C-4F47-B93E-92F58FA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EB1C-5D45-41BA-9E23-B4619CD7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976D7-2DE9-49B0-B667-2548CB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D17D5-6034-445D-B708-FD6B3109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A591D-78DF-47F5-92B4-D63769C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D70F0-7583-47B0-A932-625C0F8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4109-64C3-4397-8B85-BB10FC3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7968-2BB2-44A0-B293-6E57F95C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1791A-7D55-4FB5-9660-F652C5146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0947-F049-4DC9-BD42-C2023E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B459-A5B5-46AE-A589-3F8B7E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BCBE-7DDD-4125-AF81-CA0DEAF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92E0-D010-45C4-BC46-7ECE2F7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CE1EB-3F14-4E85-9D49-CAAF248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F32A-A12F-4377-B0B0-CF62694D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7E0B4-317E-4E56-A734-BA15F36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216F-AA24-4AA7-94C5-F779708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BBA18-CCC7-4624-BD5E-F4BC3DF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9D9AE-1D7D-4685-A8FE-A79EE7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8C760-46F4-4BD6-8454-A0EA550D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FC90-498E-49B9-9420-90D4C54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0CB6-3340-4F6C-AD31-5F62FE8FCCDD}" type="datetimeFigureOut">
              <a:rPr lang="nl-NL" smtClean="0"/>
              <a:t>29-8-2021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441F-E93A-4560-9232-1E5853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4EB6-DE89-430A-9066-85B67618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tandaard-en-wissellijst" TargetMode="External"/><Relationship Id="rId2" Type="http://schemas.openxmlformats.org/officeDocument/2006/relationships/hyperlink" Target="https://www.dms-educatief.eu/product/1989662/poster-wir-a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dms-educatief.eu/posters/posters-lezen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dms-educatief.eu/product/1427154/motivatie-poster-wij-zijn-een-team-a2" TargetMode="External"/><Relationship Id="rId4" Type="http://schemas.openxmlformats.org/officeDocument/2006/relationships/hyperlink" Target="https://www.dms-educatief.eu/product/1426874/poster-we-a3" TargetMode="Externa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58E2D3-B504-4097-9313-D057A0A49B28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>
                <a:solidFill>
                  <a:schemeClr val="bg1"/>
                </a:solidFill>
              </a:rPr>
              <a:t>Gratis aa</a:t>
            </a:r>
            <a:r>
              <a:rPr lang="nl-NL" dirty="0">
                <a:solidFill>
                  <a:schemeClr val="bg1"/>
                </a:solidFill>
              </a:rPr>
              <a:t>n</a:t>
            </a:r>
            <a:r>
              <a:rPr lang="en-150" dirty="0">
                <a:solidFill>
                  <a:schemeClr val="bg1"/>
                </a:solidFill>
              </a:rPr>
              <a:t>g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b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d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en-150" dirty="0">
                <a:solidFill>
                  <a:schemeClr val="bg1"/>
                </a:solidFill>
              </a:rPr>
              <a:t>n </a:t>
            </a: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en-150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en-150" dirty="0">
                <a:solidFill>
                  <a:schemeClr val="bg1"/>
                </a:solidFill>
              </a:rPr>
              <a:t>r </a:t>
            </a:r>
            <a:r>
              <a:rPr lang="en-15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www.dms-educatief.eu </a:t>
            </a:r>
            <a:endParaRPr lang="en-150" dirty="0">
              <a:solidFill>
                <a:srgbClr val="0000FF"/>
              </a:solidFill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A3C3-2A6E-4032-9223-2DEA14404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D59D3-4014-40CD-956C-32DC4A1FC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8" y="700844"/>
            <a:ext cx="5227331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DDC575-F1B0-472A-982E-C2DE3DAF0A09}"/>
              </a:ext>
            </a:extLst>
          </p:cNvPr>
          <p:cNvSpPr/>
          <p:nvPr/>
        </p:nvSpPr>
        <p:spPr>
          <a:xfrm>
            <a:off x="-412876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>
                <a:hlinkClick r:id="rId2"/>
              </a:rPr>
              <a:t>MOTIVATIE POSTER </a:t>
            </a:r>
            <a:endParaRPr lang="en-150" dirty="0"/>
          </a:p>
          <a:p>
            <a:pPr algn="ctr"/>
            <a:r>
              <a:rPr lang="nl-NL" dirty="0"/>
              <a:t>‘W</a:t>
            </a:r>
            <a:r>
              <a:rPr lang="en-150" dirty="0"/>
              <a:t>I</a:t>
            </a:r>
            <a:r>
              <a:rPr lang="nl-NL" dirty="0"/>
              <a:t>R</a:t>
            </a:r>
            <a:r>
              <a:rPr lang="en-150" dirty="0"/>
              <a:t> </a:t>
            </a:r>
            <a:r>
              <a:rPr lang="nl-NL" dirty="0"/>
              <a:t>S</a:t>
            </a:r>
            <a:r>
              <a:rPr lang="en-150" dirty="0"/>
              <a:t>I</a:t>
            </a:r>
            <a:r>
              <a:rPr lang="nl-NL" dirty="0"/>
              <a:t>N</a:t>
            </a:r>
            <a:r>
              <a:rPr lang="en-150" dirty="0"/>
              <a:t>D </a:t>
            </a:r>
            <a:r>
              <a:rPr lang="nl-NL" dirty="0"/>
              <a:t>E</a:t>
            </a:r>
            <a:r>
              <a:rPr lang="en-150" dirty="0"/>
              <a:t>I</a:t>
            </a:r>
            <a:r>
              <a:rPr lang="nl-NL" dirty="0"/>
              <a:t>N</a:t>
            </a:r>
            <a:r>
              <a:rPr lang="en-150" dirty="0"/>
              <a:t> TEAM</a:t>
            </a:r>
            <a:r>
              <a:rPr lang="nl-NL" dirty="0"/>
              <a:t>’ A</a:t>
            </a:r>
            <a:r>
              <a:rPr lang="en-150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5552C-3B32-4DA0-958F-45B52DF2F51E}"/>
              </a:ext>
            </a:extLst>
          </p:cNvPr>
          <p:cNvSpPr/>
          <p:nvPr/>
        </p:nvSpPr>
        <p:spPr>
          <a:xfrm>
            <a:off x="5716781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150" dirty="0">
                <a:hlinkClick r:id="rId3"/>
              </a:rPr>
              <a:t>Po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r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a</a:t>
            </a:r>
            <a:r>
              <a:rPr lang="en-150" dirty="0">
                <a:hlinkClick r:id="rId3"/>
              </a:rPr>
              <a:t>n</a:t>
            </a:r>
            <a:r>
              <a:rPr lang="nl-NL" dirty="0">
                <a:hlinkClick r:id="rId3"/>
              </a:rPr>
              <a:t>d</a:t>
            </a:r>
            <a:r>
              <a:rPr lang="en-150" dirty="0">
                <a:hlinkClick r:id="rId3"/>
              </a:rPr>
              <a:t>a</a:t>
            </a:r>
            <a:r>
              <a:rPr lang="nl-NL" dirty="0">
                <a:hlinkClick r:id="rId3"/>
              </a:rPr>
              <a:t>a</a:t>
            </a:r>
            <a:r>
              <a:rPr lang="en-150" dirty="0">
                <a:hlinkClick r:id="rId3"/>
              </a:rPr>
              <a:t>r</a:t>
            </a:r>
            <a:r>
              <a:rPr lang="nl-NL" dirty="0">
                <a:hlinkClick r:id="rId3"/>
              </a:rPr>
              <a:t>d</a:t>
            </a:r>
            <a:endParaRPr lang="en-150" dirty="0">
              <a:hlinkClick r:id="rId3"/>
            </a:endParaRPr>
          </a:p>
          <a:p>
            <a:pPr algn="ctr"/>
            <a:r>
              <a:rPr lang="nl-NL" dirty="0">
                <a:hlinkClick r:id="rId3"/>
              </a:rPr>
              <a:t>W</a:t>
            </a:r>
            <a:r>
              <a:rPr lang="en-150" dirty="0" err="1">
                <a:hlinkClick r:id="rId3"/>
              </a:rPr>
              <a:t>i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s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l</a:t>
            </a:r>
            <a:r>
              <a:rPr lang="nl-NL" dirty="0">
                <a:hlinkClick r:id="rId3"/>
              </a:rPr>
              <a:t>i</a:t>
            </a:r>
            <a:r>
              <a:rPr lang="en-150" dirty="0">
                <a:hlinkClick r:id="rId3"/>
              </a:rPr>
              <a:t>j</a:t>
            </a:r>
            <a:r>
              <a:rPr lang="nl-NL" dirty="0">
                <a:hlinkClick r:id="rId3"/>
              </a:rPr>
              <a:t>s</a:t>
            </a:r>
            <a:r>
              <a:rPr lang="en-150" dirty="0">
                <a:hlinkClick r:id="rId3"/>
              </a:rPr>
              <a:t>t</a:t>
            </a:r>
            <a:r>
              <a:rPr lang="nl-NL" dirty="0">
                <a:hlinkClick r:id="rId3"/>
              </a:rPr>
              <a:t>e</a:t>
            </a:r>
            <a:r>
              <a:rPr lang="en-150" dirty="0">
                <a:hlinkClick r:id="rId3"/>
              </a:rPr>
              <a:t>n</a:t>
            </a: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FE2239-59CE-4256-82F4-449EEB2CD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00" y="1814352"/>
            <a:ext cx="2985363" cy="42969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20E106-6E59-4FD8-B827-997F7C1B8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1" y="485143"/>
            <a:ext cx="3984586" cy="563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0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6AB7F6-7719-4213-8C97-4615EA3DB21A}"/>
              </a:ext>
            </a:extLst>
          </p:cNvPr>
          <p:cNvSpPr/>
          <p:nvPr/>
        </p:nvSpPr>
        <p:spPr>
          <a:xfrm>
            <a:off x="2704556" y="5466201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 err="1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k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m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en-150" sz="2800" dirty="0">
                <a:hlinkClick r:id="rId2"/>
              </a:rPr>
              <a:t>DMS </a:t>
            </a:r>
            <a:r>
              <a:rPr lang="en-150" sz="2800" dirty="0" err="1">
                <a:hlinkClick r:id="rId2"/>
              </a:rPr>
              <a:t>educatief</a:t>
            </a:r>
            <a:r>
              <a:rPr lang="en-150" sz="2800" dirty="0">
                <a:hlinkClick r:id="rId2"/>
              </a:rPr>
              <a:t> </a:t>
            </a:r>
            <a:endParaRPr lang="en-150" sz="2800" dirty="0">
              <a:hlinkClick r:id="rId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02538-D35E-491C-A2CC-65F58E82A91A}"/>
              </a:ext>
            </a:extLst>
          </p:cNvPr>
          <p:cNvSpPr/>
          <p:nvPr/>
        </p:nvSpPr>
        <p:spPr>
          <a:xfrm>
            <a:off x="-132711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4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r 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n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g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l</a:t>
            </a:r>
            <a:r>
              <a:rPr lang="en-150" sz="2800" dirty="0">
                <a:solidFill>
                  <a:schemeClr val="bg1"/>
                </a:solidFill>
                <a:hlinkClick r:id="rId4"/>
              </a:rPr>
              <a:t>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 ‘W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’ A</a:t>
            </a:r>
            <a:r>
              <a:rPr lang="en-150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02A78-5352-48DD-B9FB-B5655032A802}"/>
              </a:ext>
            </a:extLst>
          </p:cNvPr>
          <p:cNvSpPr/>
          <p:nvPr/>
        </p:nvSpPr>
        <p:spPr>
          <a:xfrm>
            <a:off x="680257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5"/>
              </a:rPr>
              <a:t>P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s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e</a:t>
            </a:r>
            <a:r>
              <a:rPr lang="en-150" sz="2800" dirty="0">
                <a:solidFill>
                  <a:schemeClr val="bg1"/>
                </a:solidFill>
                <a:hlinkClick r:id="rId5"/>
              </a:rPr>
              <a:t>r </a:t>
            </a:r>
            <a:r>
              <a:rPr lang="en-150" sz="2800" dirty="0" err="1">
                <a:solidFill>
                  <a:schemeClr val="bg1"/>
                </a:solidFill>
                <a:hlinkClick r:id="rId5"/>
              </a:rPr>
              <a:t>Nederlands</a:t>
            </a:r>
            <a:endParaRPr lang="en-150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‘WI</a:t>
            </a:r>
            <a:r>
              <a:rPr lang="en-150" sz="2800" dirty="0">
                <a:solidFill>
                  <a:schemeClr val="bg1"/>
                </a:solidFill>
              </a:rPr>
              <a:t>J</a:t>
            </a:r>
            <a:r>
              <a:rPr lang="nl-NL" sz="2800" dirty="0">
                <a:solidFill>
                  <a:schemeClr val="bg1"/>
                </a:solidFill>
              </a:rPr>
              <a:t>’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2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 A</a:t>
            </a:r>
            <a:r>
              <a:rPr lang="en-150" sz="2800" dirty="0">
                <a:solidFill>
                  <a:schemeClr val="bg1"/>
                </a:solidFill>
              </a:rPr>
              <a:t>3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9B88E-AF1F-44E3-9D68-B6B75C1DB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83" y="1927754"/>
            <a:ext cx="4227981" cy="3011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8C2AE-1712-4BB4-AFAA-A4DD7D9CE528}"/>
              </a:ext>
            </a:extLst>
          </p:cNvPr>
          <p:cNvSpPr/>
          <p:nvPr/>
        </p:nvSpPr>
        <p:spPr>
          <a:xfrm>
            <a:off x="233083" y="786509"/>
            <a:ext cx="11474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Z</a:t>
            </a:r>
            <a:r>
              <a:rPr lang="en-150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P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en-150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en-150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K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en-150" sz="2800" dirty="0">
                <a:solidFill>
                  <a:schemeClr val="bg1"/>
                </a:solidFill>
              </a:rPr>
              <a:t>G</a:t>
            </a:r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en-150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H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T</a:t>
            </a:r>
            <a:r>
              <a:rPr lang="en-150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en-150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en-150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en-150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G</a:t>
            </a:r>
            <a:r>
              <a:rPr lang="en-150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en-150" sz="28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798E48-B0DB-4AA9-98F9-E8A55BAE3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97" y="3702010"/>
            <a:ext cx="1454669" cy="770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D610BC-2183-4698-8794-636173CE9A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86" y="2527106"/>
            <a:ext cx="1467429" cy="77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22B7E1-9BF2-46B6-9630-693E49F56C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93" y="3578675"/>
            <a:ext cx="1467429" cy="7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00912-CD54-4D88-8297-6FF5C0873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74" y="1459988"/>
            <a:ext cx="5315723" cy="19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599049-A62D-4095-9078-1258BAA31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74" y="1459988"/>
            <a:ext cx="5315723" cy="196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5CFDB-EBBD-481F-A170-0B4DFC7A7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96" y="4220926"/>
            <a:ext cx="6720146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3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23C7E4-FADE-421E-A734-7228F41F5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74" y="1459988"/>
            <a:ext cx="5315723" cy="196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9CF4C-BDD0-44D9-98D6-13763CA47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6" y="4214829"/>
            <a:ext cx="10320154" cy="7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3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40BD8A-E147-4264-B88B-0017AA1D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74" y="1459988"/>
            <a:ext cx="5315723" cy="196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3D61C-C661-446C-84C9-EC56676FA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73" y="4286140"/>
            <a:ext cx="8093174" cy="7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6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D650A-8468-4B84-9154-9403DF173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74" y="1459988"/>
            <a:ext cx="5315723" cy="196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042974-EB52-4033-8322-63094ADCD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73" y="4226755"/>
            <a:ext cx="5611154" cy="7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937977-1F99-4BA1-AA06-30E2C2C53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74" y="1459988"/>
            <a:ext cx="5315723" cy="196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04E48-4BBB-4C86-A5C6-0037B1BB1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6" y="4230943"/>
            <a:ext cx="761053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3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C3C57F-E19C-4BBB-AFBD-3B7CA89A7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74" y="1459988"/>
            <a:ext cx="5315723" cy="196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A6279-FAA3-4DCD-8D22-1E4BE75DE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02" y="4354285"/>
            <a:ext cx="11127996" cy="5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C74F25-3537-4074-A47C-347F8A719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74" y="1459988"/>
            <a:ext cx="5315723" cy="196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E1CB2-1E0F-48AE-8DCC-3F7657454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5" y="4366085"/>
            <a:ext cx="10899756" cy="6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3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176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Herman Vos</cp:lastModifiedBy>
  <cp:revision>13</cp:revision>
  <dcterms:created xsi:type="dcterms:W3CDTF">2021-08-29T07:37:35Z</dcterms:created>
  <dcterms:modified xsi:type="dcterms:W3CDTF">2021-08-29T10:31:20Z</dcterms:modified>
</cp:coreProperties>
</file>