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6" r:id="rId3"/>
    <p:sldId id="290" r:id="rId4"/>
    <p:sldId id="292" r:id="rId5"/>
    <p:sldId id="294" r:id="rId6"/>
    <p:sldId id="298" r:id="rId7"/>
    <p:sldId id="299" r:id="rId8"/>
    <p:sldId id="296" r:id="rId9"/>
    <p:sldId id="297" r:id="rId10"/>
    <p:sldId id="295" r:id="rId11"/>
    <p:sldId id="293" r:id="rId12"/>
    <p:sldId id="291" r:id="rId13"/>
    <p:sldId id="289" r:id="rId14"/>
    <p:sldId id="30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D504-F5A7-4B03-9D62-DBDD2EAEC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51A3D-72A6-48EE-B687-58A267B9A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758D-9975-4235-8CA6-7AFD7BD3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272B3-754E-40A8-AA29-C29F7BEB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36E26-6232-439A-AEFA-4321E81E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18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77A5-B537-4888-B411-AA25ED71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50F5D-A1B8-4600-9D51-48B6FFE06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B5A38-0F89-42E6-B29B-13B115BB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63F0-5101-47E8-9284-D705E804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54947-71B9-490D-9D1C-A3BD5BD7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72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D9FC41-DEBD-4A72-A48C-D391C7D6C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5230E0-A9DB-4E79-92D2-A2CCE9C2B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0C2EE-1B61-4938-B24C-3CDBEE32C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47745-664B-46A1-A48B-A8F8BF4C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8499-276A-46FC-B4A6-62052DBE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3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380D-08CE-4427-B131-BB7778C6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EF83-4672-4E41-A8EA-913784F35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B11BA-A63B-4E1B-AB69-4A253889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5D81D-2B6B-4A0B-BADB-AAC63FE5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8CAE6-0C64-4E42-BD5F-47D5791D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61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FC0F-CB25-4785-8CAB-1A9E7188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2B169-4F99-4011-86F8-26D8AC1FE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201E8-7939-457E-8551-B0EAF8DD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0C558-E37D-4CC0-813C-7C516146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5C8AE-86E7-4817-818F-CAAE6BDE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4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F229-E976-4749-B54A-BAF71BA9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EFFA-E5E2-42D1-B1A5-CF7A84F4F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2D07B-BB96-491A-B30D-B1107186D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7769B-8000-4AD8-9CC8-190F82D0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5153D-1FDF-4BC6-A23C-A3E84476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DF7DE-7D86-4EC2-B0BD-01A3E585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70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07DF-60E7-44A8-879A-7899FF50C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69596-3700-4107-9149-A5319317B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74DAB-4CA1-4538-830E-3109C3566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A80C1-ABA0-4AC0-B2CC-A3C1AD8EF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76F10-AEAE-4351-A611-FADDE392C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5BDE5-4950-4286-B889-E42C4CA6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E4F404-E15C-4C21-9DF4-1418F150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6EAE0-48C0-4EBA-B610-7E5896E4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26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0EC9-8196-4546-93A6-1F10E65D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13C3E-10D2-4CF0-8110-C7E48D7D3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0AA92-AF62-4A12-BC6A-A0E8A958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505FD-97A3-484E-B9DA-A76544C1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65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F96E8-1A58-432F-B531-EE6F4E46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976E0-8099-402E-A350-AB427A14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02E2F-6D97-44D5-9710-2DF12984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57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1601-3D77-47CA-AB2E-B50A2DE6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7B9C6-5A11-4EDE-8D9F-34A8AA56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894D5-FE6E-4B2F-A453-9B381D133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9679F-CF9F-448C-AFE3-E619B98C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9D3AF-FE3C-42EC-9872-18F86194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1791E-00CC-4443-A5CE-E2AD1641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01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5F1D-CF13-49F1-BD99-DF5BCE73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7CFA6-28C2-4594-AF01-5DE77E0C6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5998E-E9D7-4A26-AA50-2798AA40B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133BF-2764-4CB0-8065-EC86B227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D9678-D886-4180-9063-C5C01E84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16B85-22B8-448A-8398-B3AD9224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71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85F6A-2A0E-4AA7-A7B3-310547DD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7756E-B3BB-423F-BA39-ED3D0E73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7F08-A717-4E7D-9BA0-90C6E8C6F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77D6C-0642-48B2-B35C-55BF3D7930E2}" type="datetimeFigureOut">
              <a:rPr lang="nl-NL" smtClean="0"/>
              <a:t>27-7-2021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236DE-E312-479D-9590-F27757960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7840E-58D7-4F69-BF91-4DE14F259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DF08-0DF1-4BA1-9EF8-77BB3506D20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7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2" Type="http://schemas.openxmlformats.org/officeDocument/2006/relationships/hyperlink" Target="https://www.dms-educatief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posters/posters-lezen" TargetMode="External"/><Relationship Id="rId7" Type="http://schemas.openxmlformats.org/officeDocument/2006/relationships/hyperlink" Target="https://www.dms-educatief.eu/" TargetMode="External"/><Relationship Id="rId2" Type="http://schemas.openxmlformats.org/officeDocument/2006/relationships/hyperlink" Target="https://www.dms-educatief.eu/product/2881316/poster-zijn-wie-je-bent-a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ms-educatief.eu/polsbandjes/regenboog-armband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s-educatief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ms-educatief.eu/posters/posters-lez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00B33D-BDDE-482C-A147-F15127E27CB7}"/>
              </a:ext>
            </a:extLst>
          </p:cNvPr>
          <p:cNvSpPr/>
          <p:nvPr/>
        </p:nvSpPr>
        <p:spPr>
          <a:xfrm>
            <a:off x="3187338" y="4723441"/>
            <a:ext cx="4868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dirty="0"/>
              <a:t>Gratis aa</a:t>
            </a:r>
            <a:r>
              <a:rPr lang="nl-NL" dirty="0"/>
              <a:t>n</a:t>
            </a:r>
            <a:r>
              <a:rPr lang="en-150" dirty="0"/>
              <a:t>g</a:t>
            </a:r>
            <a:r>
              <a:rPr lang="nl-NL" dirty="0"/>
              <a:t>e</a:t>
            </a:r>
            <a:r>
              <a:rPr lang="en-150" dirty="0"/>
              <a:t>b</a:t>
            </a:r>
            <a:r>
              <a:rPr lang="nl-NL" dirty="0"/>
              <a:t>o</a:t>
            </a:r>
            <a:r>
              <a:rPr lang="en-150" dirty="0"/>
              <a:t>d</a:t>
            </a:r>
            <a:r>
              <a:rPr lang="nl-NL" dirty="0"/>
              <a:t>e</a:t>
            </a:r>
            <a:r>
              <a:rPr lang="en-150" dirty="0"/>
              <a:t>n </a:t>
            </a:r>
            <a:r>
              <a:rPr lang="nl-NL" dirty="0"/>
              <a:t>d</a:t>
            </a:r>
            <a:r>
              <a:rPr lang="en-150" dirty="0"/>
              <a:t>o</a:t>
            </a:r>
            <a:r>
              <a:rPr lang="nl-NL" dirty="0"/>
              <a:t>o</a:t>
            </a:r>
            <a:r>
              <a:rPr lang="en-150" dirty="0"/>
              <a:t>r </a:t>
            </a:r>
            <a:r>
              <a:rPr lang="en-150" dirty="0">
                <a:hlinkClick r:id="rId2"/>
              </a:rPr>
              <a:t>www.dms-educatief.eu </a:t>
            </a:r>
            <a:endParaRPr lang="en-150" dirty="0">
              <a:hlinkClick r:id="rId3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C0EEC9-C3C4-479C-A4C3-A1ABA26FF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20C686-398C-47D6-B852-17BDA6259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70" y="853221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8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27" y="623746"/>
            <a:ext cx="6297181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5EEDF3-DA6E-4A9A-97C9-AC10965FC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34" y="2072246"/>
            <a:ext cx="6054306" cy="41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20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46F337A-02C0-4DEC-AF8F-FE560365E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72" y="3349283"/>
            <a:ext cx="2624534" cy="26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5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D96AAF-98F2-4B02-84B9-071B03DB6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17" y="236659"/>
            <a:ext cx="2812174" cy="2570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3A03C2-A89B-4E00-8F01-5247ABDC5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93" y="4893118"/>
            <a:ext cx="3706220" cy="1837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8B9D62-B5E6-40D7-8DE5-467E7324B4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6" y="4913930"/>
            <a:ext cx="4449300" cy="1845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E46C96-7652-4CA7-9ACC-3AD9A18E3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21" y="1521721"/>
            <a:ext cx="2151430" cy="32751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6A35B0-B4E1-4E58-82B7-BCA219211F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65" y="2305711"/>
            <a:ext cx="2212116" cy="26082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54B2AB-B8ED-4315-9BB6-2E80BE2D0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8" y="98635"/>
            <a:ext cx="3581624" cy="226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C42758-BF7E-4362-827D-272D82ED7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83" y="2267109"/>
            <a:ext cx="5883290" cy="39819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1FAB8-7924-44A3-A9AD-B7B29BAAE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63" y="1158660"/>
            <a:ext cx="4922530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98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7CF7FC-3B80-4EB3-AD15-80F84F1DA630}"/>
              </a:ext>
            </a:extLst>
          </p:cNvPr>
          <p:cNvSpPr/>
          <p:nvPr/>
        </p:nvSpPr>
        <p:spPr>
          <a:xfrm>
            <a:off x="-226291" y="-105912"/>
            <a:ext cx="678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150" b="1" dirty="0"/>
            </a:br>
            <a:r>
              <a:rPr lang="nl-NL" b="1" dirty="0">
                <a:hlinkClick r:id="rId2"/>
              </a:rPr>
              <a:t>P</a:t>
            </a:r>
            <a:r>
              <a:rPr lang="en-150" b="1" dirty="0">
                <a:hlinkClick r:id="rId2"/>
              </a:rPr>
              <a:t>o</a:t>
            </a:r>
            <a:r>
              <a:rPr lang="nl-NL" b="1" dirty="0">
                <a:hlinkClick r:id="rId2"/>
              </a:rPr>
              <a:t>s</a:t>
            </a:r>
            <a:r>
              <a:rPr lang="en-150" b="1" dirty="0">
                <a:hlinkClick r:id="rId2"/>
              </a:rPr>
              <a:t>t</a:t>
            </a:r>
            <a:r>
              <a:rPr lang="nl-NL" b="1" dirty="0">
                <a:hlinkClick r:id="rId2"/>
              </a:rPr>
              <a:t>e</a:t>
            </a:r>
            <a:r>
              <a:rPr lang="en-150" b="1" dirty="0">
                <a:hlinkClick r:id="rId2"/>
              </a:rPr>
              <a:t>r ‘</a:t>
            </a:r>
            <a:r>
              <a:rPr lang="nl-NL" b="1" dirty="0">
                <a:hlinkClick r:id="rId2"/>
              </a:rPr>
              <a:t>Z</a:t>
            </a:r>
            <a:r>
              <a:rPr lang="en-150" b="1" dirty="0" err="1">
                <a:hlinkClick r:id="rId2"/>
              </a:rPr>
              <a:t>i</a:t>
            </a:r>
            <a:r>
              <a:rPr lang="nl-NL" b="1" dirty="0">
                <a:hlinkClick r:id="rId2"/>
              </a:rPr>
              <a:t>j</a:t>
            </a:r>
            <a:r>
              <a:rPr lang="en-150" b="1" dirty="0">
                <a:hlinkClick r:id="rId2"/>
              </a:rPr>
              <a:t>n </a:t>
            </a:r>
            <a:r>
              <a:rPr lang="nl-NL" b="1" dirty="0">
                <a:hlinkClick r:id="rId2"/>
              </a:rPr>
              <a:t>w</a:t>
            </a:r>
            <a:r>
              <a:rPr lang="en-150" b="1" dirty="0" err="1">
                <a:hlinkClick r:id="rId2"/>
              </a:rPr>
              <a:t>i</a:t>
            </a:r>
            <a:r>
              <a:rPr lang="nl-NL" b="1" dirty="0">
                <a:hlinkClick r:id="rId2"/>
              </a:rPr>
              <a:t>e</a:t>
            </a:r>
            <a:r>
              <a:rPr lang="en-150" b="1" dirty="0">
                <a:hlinkClick r:id="rId2"/>
              </a:rPr>
              <a:t> </a:t>
            </a:r>
            <a:r>
              <a:rPr lang="nl-NL" b="1" dirty="0">
                <a:hlinkClick r:id="rId2"/>
              </a:rPr>
              <a:t>j</a:t>
            </a:r>
            <a:r>
              <a:rPr lang="en-150" b="1" dirty="0">
                <a:hlinkClick r:id="rId2"/>
              </a:rPr>
              <a:t>e </a:t>
            </a:r>
            <a:r>
              <a:rPr lang="nl-NL" b="1" dirty="0">
                <a:hlinkClick r:id="rId2"/>
              </a:rPr>
              <a:t>b</a:t>
            </a:r>
            <a:r>
              <a:rPr lang="en-150" b="1" dirty="0">
                <a:hlinkClick r:id="rId2"/>
              </a:rPr>
              <a:t>e</a:t>
            </a:r>
            <a:r>
              <a:rPr lang="nl-NL" b="1" dirty="0">
                <a:hlinkClick r:id="rId2"/>
              </a:rPr>
              <a:t>n</a:t>
            </a:r>
            <a:r>
              <a:rPr lang="en-150" b="1" dirty="0">
                <a:hlinkClick r:id="rId2"/>
              </a:rPr>
              <a:t>t</a:t>
            </a:r>
            <a:r>
              <a:rPr lang="en-150" b="1" dirty="0">
                <a:hlinkClick r:id="rId3"/>
              </a:rPr>
              <a:t>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E19BF-BD93-4EF7-9E24-E0711845A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397" y="2633599"/>
            <a:ext cx="3560071" cy="1066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90AE0-0976-4517-A63D-C4AE6542C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34" y="759656"/>
            <a:ext cx="3774238" cy="53386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BB9A5A-A000-484D-9F78-ACECB0EE118F}"/>
              </a:ext>
            </a:extLst>
          </p:cNvPr>
          <p:cNvSpPr/>
          <p:nvPr/>
        </p:nvSpPr>
        <p:spPr>
          <a:xfrm>
            <a:off x="5202990" y="1530544"/>
            <a:ext cx="678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150" b="1" dirty="0"/>
            </a:br>
            <a:r>
              <a:rPr lang="nl-NL" b="1" dirty="0">
                <a:hlinkClick r:id="rId6"/>
              </a:rPr>
              <a:t>P</a:t>
            </a:r>
            <a:r>
              <a:rPr lang="en-150" b="1" dirty="0">
                <a:hlinkClick r:id="rId6"/>
              </a:rPr>
              <a:t>o</a:t>
            </a:r>
            <a:r>
              <a:rPr lang="nl-NL" b="1" dirty="0">
                <a:hlinkClick r:id="rId6"/>
              </a:rPr>
              <a:t>l</a:t>
            </a:r>
            <a:r>
              <a:rPr lang="en-150" b="1" dirty="0">
                <a:hlinkClick r:id="rId6"/>
              </a:rPr>
              <a:t>s</a:t>
            </a:r>
            <a:r>
              <a:rPr lang="nl-NL" b="1" dirty="0">
                <a:hlinkClick r:id="rId6"/>
              </a:rPr>
              <a:t>b</a:t>
            </a:r>
            <a:r>
              <a:rPr lang="en-150" b="1" dirty="0">
                <a:hlinkClick r:id="rId6"/>
              </a:rPr>
              <a:t>a</a:t>
            </a:r>
            <a:r>
              <a:rPr lang="nl-NL" b="1" dirty="0">
                <a:hlinkClick r:id="rId6"/>
              </a:rPr>
              <a:t>n</a:t>
            </a:r>
            <a:r>
              <a:rPr lang="en-150" b="1" dirty="0">
                <a:hlinkClick r:id="rId6"/>
              </a:rPr>
              <a:t>d</a:t>
            </a:r>
            <a:r>
              <a:rPr lang="nl-NL" b="1" dirty="0">
                <a:hlinkClick r:id="rId6"/>
              </a:rPr>
              <a:t>j</a:t>
            </a:r>
            <a:r>
              <a:rPr lang="en-150" b="1" dirty="0">
                <a:hlinkClick r:id="rId6"/>
              </a:rPr>
              <a:t>e ‘</a:t>
            </a:r>
            <a:r>
              <a:rPr lang="nl-NL" b="1" dirty="0">
                <a:hlinkClick r:id="rId6"/>
              </a:rPr>
              <a:t>Z</a:t>
            </a:r>
            <a:r>
              <a:rPr lang="en-150" b="1" dirty="0" err="1">
                <a:hlinkClick r:id="rId6"/>
              </a:rPr>
              <a:t>i</a:t>
            </a:r>
            <a:r>
              <a:rPr lang="nl-NL" b="1" dirty="0">
                <a:hlinkClick r:id="rId6"/>
              </a:rPr>
              <a:t>j</a:t>
            </a:r>
            <a:r>
              <a:rPr lang="en-150" b="1" dirty="0">
                <a:hlinkClick r:id="rId6"/>
              </a:rPr>
              <a:t>n </a:t>
            </a:r>
            <a:r>
              <a:rPr lang="nl-NL" b="1" dirty="0">
                <a:hlinkClick r:id="rId6"/>
              </a:rPr>
              <a:t>w</a:t>
            </a:r>
            <a:r>
              <a:rPr lang="en-150" b="1" dirty="0" err="1">
                <a:hlinkClick r:id="rId6"/>
              </a:rPr>
              <a:t>i</a:t>
            </a:r>
            <a:r>
              <a:rPr lang="nl-NL" b="1" dirty="0">
                <a:hlinkClick r:id="rId6"/>
              </a:rPr>
              <a:t>e</a:t>
            </a:r>
            <a:r>
              <a:rPr lang="en-150" b="1" dirty="0">
                <a:hlinkClick r:id="rId6"/>
              </a:rPr>
              <a:t> </a:t>
            </a:r>
            <a:r>
              <a:rPr lang="nl-NL" b="1" dirty="0">
                <a:hlinkClick r:id="rId6"/>
              </a:rPr>
              <a:t>j</a:t>
            </a:r>
            <a:r>
              <a:rPr lang="en-150" b="1" dirty="0">
                <a:hlinkClick r:id="rId6"/>
              </a:rPr>
              <a:t>e </a:t>
            </a:r>
            <a:r>
              <a:rPr lang="nl-NL" b="1" dirty="0">
                <a:hlinkClick r:id="rId6"/>
              </a:rPr>
              <a:t>b</a:t>
            </a:r>
            <a:r>
              <a:rPr lang="en-150" b="1" dirty="0">
                <a:hlinkClick r:id="rId6"/>
              </a:rPr>
              <a:t>e</a:t>
            </a:r>
            <a:r>
              <a:rPr lang="nl-NL" b="1" dirty="0">
                <a:hlinkClick r:id="rId6"/>
              </a:rPr>
              <a:t>n</a:t>
            </a:r>
            <a:r>
              <a:rPr lang="en-150" b="1" dirty="0">
                <a:hlinkClick r:id="rId6"/>
              </a:rPr>
              <a:t>t’</a:t>
            </a:r>
            <a:endParaRPr lang="en-150" b="1" dirty="0">
              <a:hlinkClick r:id="rId3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A03D8-B910-4D97-9105-4E134401B0E0}"/>
              </a:ext>
            </a:extLst>
          </p:cNvPr>
          <p:cNvSpPr/>
          <p:nvPr/>
        </p:nvSpPr>
        <p:spPr>
          <a:xfrm>
            <a:off x="5202988" y="4681126"/>
            <a:ext cx="6782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/>
              <a:t>B</a:t>
            </a:r>
            <a:r>
              <a:rPr lang="en-150" sz="2800" dirty="0"/>
              <a:t>e</a:t>
            </a:r>
            <a:r>
              <a:rPr lang="nl-NL" sz="2800" dirty="0"/>
              <a:t>k</a:t>
            </a:r>
            <a:r>
              <a:rPr lang="en-150" sz="2800" dirty="0" err="1"/>
              <a:t>i</a:t>
            </a:r>
            <a:r>
              <a:rPr lang="nl-NL" sz="2800" dirty="0"/>
              <a:t>j</a:t>
            </a:r>
            <a:r>
              <a:rPr lang="en-150" sz="2800" dirty="0"/>
              <a:t>k </a:t>
            </a:r>
            <a:r>
              <a:rPr lang="nl-NL" sz="2800" dirty="0"/>
              <a:t>a</a:t>
            </a:r>
            <a:r>
              <a:rPr lang="en-150" sz="2800" dirty="0"/>
              <a:t>l</a:t>
            </a:r>
            <a:r>
              <a:rPr lang="nl-NL" sz="2800" dirty="0"/>
              <a:t>l</a:t>
            </a:r>
            <a:r>
              <a:rPr lang="en-150" sz="2800" dirty="0"/>
              <a:t>e </a:t>
            </a:r>
            <a:r>
              <a:rPr lang="nl-NL" sz="2800" dirty="0"/>
              <a:t>l</a:t>
            </a:r>
            <a:r>
              <a:rPr lang="en-150" sz="2800" dirty="0"/>
              <a:t>e</a:t>
            </a:r>
            <a:r>
              <a:rPr lang="nl-NL" sz="2800" dirty="0"/>
              <a:t>s</a:t>
            </a:r>
            <a:r>
              <a:rPr lang="en-150" sz="2800" dirty="0"/>
              <a:t>m</a:t>
            </a:r>
            <a:r>
              <a:rPr lang="nl-NL" sz="2800" dirty="0"/>
              <a:t>a</a:t>
            </a:r>
            <a:r>
              <a:rPr lang="en-150" sz="2800" dirty="0"/>
              <a:t>t</a:t>
            </a:r>
            <a:r>
              <a:rPr lang="nl-NL" sz="2800" dirty="0"/>
              <a:t>e</a:t>
            </a:r>
            <a:r>
              <a:rPr lang="en-150" sz="2800" dirty="0"/>
              <a:t>r</a:t>
            </a:r>
            <a:r>
              <a:rPr lang="nl-NL" sz="2800" dirty="0"/>
              <a:t>i</a:t>
            </a:r>
            <a:r>
              <a:rPr lang="en-150" sz="2800" dirty="0"/>
              <a:t>a</a:t>
            </a:r>
            <a:r>
              <a:rPr lang="nl-NL" sz="2800" dirty="0"/>
              <a:t>l</a:t>
            </a:r>
            <a:r>
              <a:rPr lang="en-150" sz="2800" dirty="0"/>
              <a:t>e</a:t>
            </a:r>
            <a:r>
              <a:rPr lang="nl-NL" sz="2800" dirty="0"/>
              <a:t>n</a:t>
            </a:r>
            <a:r>
              <a:rPr lang="en-150" sz="2800" dirty="0"/>
              <a:t> </a:t>
            </a:r>
          </a:p>
          <a:p>
            <a:pPr algn="ctr"/>
            <a:r>
              <a:rPr lang="nl-NL" sz="2800" dirty="0"/>
              <a:t>v</a:t>
            </a:r>
            <a:r>
              <a:rPr lang="en-150" sz="2800" dirty="0"/>
              <a:t>a</a:t>
            </a:r>
            <a:r>
              <a:rPr lang="nl-NL" sz="2800" dirty="0"/>
              <a:t>n</a:t>
            </a:r>
            <a:r>
              <a:rPr lang="en-150" sz="2800" dirty="0"/>
              <a:t> </a:t>
            </a:r>
            <a:r>
              <a:rPr lang="en-150" sz="2800" dirty="0">
                <a:hlinkClick r:id="rId7"/>
              </a:rPr>
              <a:t>DMS </a:t>
            </a:r>
            <a:r>
              <a:rPr lang="en-150" sz="2800" dirty="0" err="1">
                <a:hlinkClick r:id="rId7"/>
              </a:rPr>
              <a:t>educatief</a:t>
            </a:r>
            <a:r>
              <a:rPr lang="en-150" sz="2800" dirty="0">
                <a:hlinkClick r:id="rId7"/>
              </a:rPr>
              <a:t> </a:t>
            </a:r>
            <a:endParaRPr lang="en-150" sz="28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4184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EC8204-E4E8-46EC-96B8-37F44CB4B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74" y="615512"/>
            <a:ext cx="3979926" cy="56283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0A64E6-C741-45DD-A476-EF7B7F25E2AB}"/>
              </a:ext>
            </a:extLst>
          </p:cNvPr>
          <p:cNvSpPr/>
          <p:nvPr/>
        </p:nvSpPr>
        <p:spPr>
          <a:xfrm>
            <a:off x="590227" y="2228671"/>
            <a:ext cx="5098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150" sz="2400" dirty="0"/>
              <a:t>D</a:t>
            </a:r>
            <a:r>
              <a:rPr lang="nl-NL" sz="2400" dirty="0"/>
              <a:t>o</a:t>
            </a:r>
            <a:r>
              <a:rPr lang="en-150" sz="2400" dirty="0"/>
              <a:t>w</a:t>
            </a:r>
            <a:r>
              <a:rPr lang="nl-NL" sz="2400" dirty="0"/>
              <a:t>n</a:t>
            </a:r>
            <a:r>
              <a:rPr lang="en-150" sz="2400" dirty="0"/>
              <a:t>l</a:t>
            </a:r>
            <a:r>
              <a:rPr lang="nl-NL" sz="2400" dirty="0"/>
              <a:t>o</a:t>
            </a:r>
            <a:r>
              <a:rPr lang="en-150" sz="2400" dirty="0"/>
              <a:t>a</a:t>
            </a:r>
            <a:r>
              <a:rPr lang="nl-NL" sz="2400" dirty="0"/>
              <a:t>d</a:t>
            </a:r>
            <a:r>
              <a:rPr lang="en-150" sz="2400" dirty="0"/>
              <a:t> </a:t>
            </a:r>
            <a:r>
              <a:rPr lang="nl-NL" sz="2400" dirty="0"/>
              <a:t>o</a:t>
            </a:r>
            <a:r>
              <a:rPr lang="en-150" sz="2400" dirty="0"/>
              <a:t>p </a:t>
            </a:r>
            <a:r>
              <a:rPr lang="en-150" sz="2400" dirty="0" err="1"/>
              <a:t>onze</a:t>
            </a:r>
            <a:r>
              <a:rPr lang="en-150" sz="2400" dirty="0"/>
              <a:t> </a:t>
            </a:r>
            <a:r>
              <a:rPr lang="en-150" sz="2400" dirty="0">
                <a:hlinkClick r:id="rId3"/>
              </a:rPr>
              <a:t>website</a:t>
            </a:r>
            <a:endParaRPr lang="en-150" sz="2400" dirty="0">
              <a:hlinkClick r:id="rId4"/>
            </a:endParaRPr>
          </a:p>
          <a:p>
            <a:pPr algn="ctr"/>
            <a:r>
              <a:rPr lang="nl-NL" sz="2400" dirty="0"/>
              <a:t>o</a:t>
            </a:r>
            <a:r>
              <a:rPr lang="en-150" sz="2400" dirty="0"/>
              <a:t>o</a:t>
            </a:r>
            <a:r>
              <a:rPr lang="nl-NL" sz="2400" dirty="0"/>
              <a:t>k</a:t>
            </a:r>
            <a:r>
              <a:rPr lang="en-150" sz="2400" dirty="0"/>
              <a:t> </a:t>
            </a:r>
            <a:r>
              <a:rPr lang="nl-NL" sz="2400" dirty="0"/>
              <a:t>h</a:t>
            </a:r>
            <a:r>
              <a:rPr lang="en-150" sz="2400" dirty="0"/>
              <a:t>e</a:t>
            </a:r>
            <a:r>
              <a:rPr lang="nl-NL" sz="2400" dirty="0"/>
              <a:t>t</a:t>
            </a:r>
            <a:r>
              <a:rPr lang="en-150" sz="2400" dirty="0"/>
              <a:t> </a:t>
            </a:r>
            <a:r>
              <a:rPr lang="nl-NL" sz="2400" dirty="0"/>
              <a:t>g</a:t>
            </a:r>
            <a:r>
              <a:rPr lang="en-150" sz="2400" dirty="0"/>
              <a:t>r</a:t>
            </a:r>
            <a:r>
              <a:rPr lang="nl-NL" sz="2400" dirty="0"/>
              <a:t>a</a:t>
            </a:r>
            <a:r>
              <a:rPr lang="en-150" sz="2400" dirty="0"/>
              <a:t>t</a:t>
            </a:r>
            <a:r>
              <a:rPr lang="nl-NL" sz="2400" dirty="0"/>
              <a:t>i</a:t>
            </a:r>
            <a:r>
              <a:rPr lang="en-150" sz="2400" dirty="0"/>
              <a:t>s </a:t>
            </a:r>
            <a:r>
              <a:rPr lang="nl-NL" sz="2400" dirty="0"/>
              <a:t>m</a:t>
            </a:r>
            <a:r>
              <a:rPr lang="en-150" sz="2400" dirty="0"/>
              <a:t>o</a:t>
            </a:r>
            <a:r>
              <a:rPr lang="nl-NL" sz="2400" dirty="0"/>
              <a:t>r</a:t>
            </a:r>
            <a:r>
              <a:rPr lang="en-150" sz="2400" dirty="0" err="1"/>
              <a:t>aal</a:t>
            </a:r>
            <a:r>
              <a:rPr lang="en-150" sz="2400" dirty="0"/>
              <a:t>-</a:t>
            </a:r>
            <a:r>
              <a:rPr lang="nl-NL" sz="2400" dirty="0"/>
              <a:t>v</a:t>
            </a:r>
            <a:r>
              <a:rPr lang="en-150" sz="2400" dirty="0"/>
              <a:t>e</a:t>
            </a:r>
            <a:r>
              <a:rPr lang="nl-NL" sz="2400" dirty="0"/>
              <a:t>r</a:t>
            </a:r>
            <a:r>
              <a:rPr lang="en-150" sz="2400" dirty="0"/>
              <a:t>h</a:t>
            </a:r>
            <a:r>
              <a:rPr lang="nl-NL" sz="2400" dirty="0"/>
              <a:t>a</a:t>
            </a:r>
            <a:r>
              <a:rPr lang="en-150" sz="2400" dirty="0"/>
              <a:t>a</a:t>
            </a:r>
            <a:r>
              <a:rPr lang="nl-NL" sz="2400" dirty="0"/>
              <a:t>l</a:t>
            </a:r>
            <a:r>
              <a:rPr lang="en-150" sz="2400" dirty="0"/>
              <a:t> </a:t>
            </a:r>
          </a:p>
          <a:p>
            <a:pPr algn="ctr"/>
            <a:r>
              <a:rPr lang="en-150" sz="2400" dirty="0"/>
              <a:t>‘</a:t>
            </a:r>
            <a:r>
              <a:rPr lang="nl-NL" sz="2400" dirty="0"/>
              <a:t>E</a:t>
            </a:r>
            <a:r>
              <a:rPr lang="en-150" sz="2400" dirty="0"/>
              <a:t>e</a:t>
            </a:r>
            <a:r>
              <a:rPr lang="nl-NL" sz="2400" dirty="0"/>
              <a:t>n</a:t>
            </a:r>
            <a:r>
              <a:rPr lang="en-150" sz="2400" dirty="0"/>
              <a:t> </a:t>
            </a:r>
            <a:r>
              <a:rPr lang="nl-NL" sz="2400" dirty="0"/>
              <a:t>g</a:t>
            </a:r>
            <a:r>
              <a:rPr lang="en-150" sz="2400" dirty="0"/>
              <a:t>o</a:t>
            </a:r>
            <a:r>
              <a:rPr lang="nl-NL" sz="2400" dirty="0"/>
              <a:t>e</a:t>
            </a:r>
            <a:r>
              <a:rPr lang="en-150" sz="2400" dirty="0"/>
              <a:t>d</a:t>
            </a:r>
            <a:r>
              <a:rPr lang="nl-NL" sz="2400" dirty="0"/>
              <a:t>e</a:t>
            </a:r>
            <a:r>
              <a:rPr lang="en-150" sz="2400" dirty="0"/>
              <a:t> </a:t>
            </a:r>
            <a:r>
              <a:rPr lang="nl-NL" sz="2400" dirty="0"/>
              <a:t>r</a:t>
            </a:r>
            <a:r>
              <a:rPr lang="en-150" sz="2400" dirty="0"/>
              <a:t>e</a:t>
            </a:r>
            <a:r>
              <a:rPr lang="nl-NL" sz="2400" dirty="0"/>
              <a:t>g</a:t>
            </a:r>
            <a:r>
              <a:rPr lang="en-150" sz="2400" dirty="0"/>
              <a:t>e</a:t>
            </a:r>
            <a:r>
              <a:rPr lang="nl-NL" sz="2400" dirty="0"/>
              <a:t>l</a:t>
            </a:r>
            <a:r>
              <a:rPr lang="en-150" sz="2400" dirty="0"/>
              <a:t> </a:t>
            </a:r>
            <a:r>
              <a:rPr lang="nl-NL" sz="2400" dirty="0"/>
              <a:t>i</a:t>
            </a:r>
            <a:r>
              <a:rPr lang="en-150" sz="2400" dirty="0"/>
              <a:t>s </a:t>
            </a:r>
            <a:r>
              <a:rPr lang="nl-NL" sz="2400" dirty="0"/>
              <a:t>e</a:t>
            </a:r>
            <a:r>
              <a:rPr lang="en-150" sz="2400" dirty="0"/>
              <a:t>r </a:t>
            </a:r>
            <a:r>
              <a:rPr lang="nl-NL" sz="2400" dirty="0"/>
              <a:t>n</a:t>
            </a:r>
            <a:r>
              <a:rPr lang="en-150" sz="2400" dirty="0" err="1"/>
              <a:t>i</a:t>
            </a:r>
            <a:r>
              <a:rPr lang="nl-NL" sz="2400" dirty="0"/>
              <a:t>e</a:t>
            </a:r>
            <a:r>
              <a:rPr lang="en-150" sz="2400" dirty="0"/>
              <a:t>t </a:t>
            </a:r>
            <a:r>
              <a:rPr lang="nl-NL" sz="2400" dirty="0"/>
              <a:t>v</a:t>
            </a:r>
            <a:r>
              <a:rPr lang="en-150" sz="2400" dirty="0"/>
              <a:t>o</a:t>
            </a:r>
            <a:r>
              <a:rPr lang="nl-NL" sz="2400" dirty="0"/>
              <a:t>o</a:t>
            </a:r>
            <a:r>
              <a:rPr lang="en-150" sz="2400" dirty="0"/>
              <a:t>r </a:t>
            </a:r>
            <a:r>
              <a:rPr lang="nl-NL" sz="2400" dirty="0"/>
              <a:t>n</a:t>
            </a:r>
            <a:r>
              <a:rPr lang="en-150" sz="2400" dirty="0" err="1"/>
              <a:t>i</a:t>
            </a:r>
            <a:r>
              <a:rPr lang="nl-NL" sz="2400" dirty="0"/>
              <a:t>e</a:t>
            </a:r>
            <a:r>
              <a:rPr lang="en-150" sz="2400" dirty="0"/>
              <a:t>t</a:t>
            </a:r>
            <a:r>
              <a:rPr lang="nl-NL" sz="2400" dirty="0"/>
              <a:t>s</a:t>
            </a:r>
            <a:r>
              <a:rPr lang="en-150" sz="2400" dirty="0"/>
              <a:t>’ </a:t>
            </a:r>
          </a:p>
        </p:txBody>
      </p:sp>
    </p:spTree>
    <p:extLst>
      <p:ext uri="{BB962C8B-B14F-4D97-AF65-F5344CB8AC3E}">
        <p14:creationId xmlns:p14="http://schemas.microsoft.com/office/powerpoint/2010/main" val="349623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4D221-5EBF-4E29-A58C-4BCB16738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00" y="894944"/>
            <a:ext cx="4463944" cy="3021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678507-0A34-4869-B269-FC179A754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230" y="4561747"/>
            <a:ext cx="6297181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6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0FC5AA-9F9A-40AB-B52B-FA162D8D9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99" y="3257194"/>
            <a:ext cx="2300802" cy="27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2EF8A8-8552-4BC5-ABCA-39B9B2A40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54" y="2988455"/>
            <a:ext cx="2468450" cy="27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C069C3-7E4C-4C41-BD56-511113265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32190"/>
            <a:ext cx="4458857" cy="31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1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8632D-7463-433E-BA72-71C2DE256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88" y="2553335"/>
            <a:ext cx="2843602" cy="36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8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38C312-92EE-42CA-96C9-6321FE96E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979" y="2859949"/>
            <a:ext cx="2636096" cy="32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2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D2005-A5F7-417F-8DC4-44FD1D0D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11" y="-839268"/>
            <a:ext cx="4156971" cy="40964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05DD3F-42C1-45EC-867A-417D428D3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36" y="1208963"/>
            <a:ext cx="6297181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8172C5-BEF1-4195-9CA4-F213DB415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49" y="2741440"/>
            <a:ext cx="2618753" cy="34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4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162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Herman Vos</cp:lastModifiedBy>
  <cp:revision>14</cp:revision>
  <dcterms:created xsi:type="dcterms:W3CDTF">2021-07-27T04:28:44Z</dcterms:created>
  <dcterms:modified xsi:type="dcterms:W3CDTF">2021-07-27T12:12:58Z</dcterms:modified>
</cp:coreProperties>
</file>