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57" r:id="rId3"/>
    <p:sldId id="345" r:id="rId4"/>
    <p:sldId id="335" r:id="rId5"/>
    <p:sldId id="336" r:id="rId6"/>
    <p:sldId id="337" r:id="rId7"/>
    <p:sldId id="339" r:id="rId8"/>
    <p:sldId id="340" r:id="rId9"/>
    <p:sldId id="341" r:id="rId10"/>
    <p:sldId id="342" r:id="rId11"/>
    <p:sldId id="343" r:id="rId12"/>
    <p:sldId id="344" r:id="rId13"/>
    <p:sldId id="34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2F2"/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10-6-2017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8167" y="5167243"/>
            <a:ext cx="10627991" cy="169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/>
              <a:t>Gebruik je hersenen om te leren, </a:t>
            </a:r>
            <a:endParaRPr lang="nl-NL" sz="4000" dirty="0" smtClean="0"/>
          </a:p>
          <a:p>
            <a:pPr algn="ctr"/>
            <a:r>
              <a:rPr lang="nl-NL" sz="4000" dirty="0" smtClean="0"/>
              <a:t>ze </a:t>
            </a:r>
            <a:r>
              <a:rPr lang="nl-NL" sz="4000" dirty="0"/>
              <a:t>zijn </a:t>
            </a:r>
            <a:r>
              <a:rPr lang="nl-NL" sz="4000" dirty="0" smtClean="0"/>
              <a:t>ervoor </a:t>
            </a:r>
            <a:r>
              <a:rPr lang="nl-NL" sz="4000" dirty="0"/>
              <a:t>gemaakt!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40" y="1999626"/>
            <a:ext cx="2618232" cy="3445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2" y="238160"/>
            <a:ext cx="10634393" cy="15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10569" y="12826"/>
            <a:ext cx="9455895" cy="169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Tip </a:t>
            </a:r>
            <a:r>
              <a:rPr lang="nl-NL" sz="4000" dirty="0"/>
              <a:t>- Neem plezier in je studie </a:t>
            </a:r>
            <a:r>
              <a:rPr lang="nl-NL" sz="4000" dirty="0" smtClean="0"/>
              <a:t>serieus</a:t>
            </a:r>
            <a:endParaRPr lang="nl-NL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76" y="2304841"/>
            <a:ext cx="8873228" cy="3634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50" y="3442672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9005" y="0"/>
            <a:ext cx="9455895" cy="1180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Tip </a:t>
            </a:r>
            <a:r>
              <a:rPr lang="nl-NL" sz="4000" dirty="0"/>
              <a:t>- Test jezelf steeds weer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964" y="3683039"/>
            <a:ext cx="253601" cy="1320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19" y="867172"/>
            <a:ext cx="7220712" cy="57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10569" y="12826"/>
            <a:ext cx="9455895" cy="169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Tip </a:t>
            </a:r>
            <a:r>
              <a:rPr lang="nl-NL" sz="4000" dirty="0"/>
              <a:t>- Zet er geen druk op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94" y="1926475"/>
            <a:ext cx="5772912" cy="480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991" y="3930872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630" y="3604035"/>
            <a:ext cx="741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Rechtenvrij </a:t>
            </a:r>
            <a:r>
              <a:rPr lang="nl-NL" sz="1400" dirty="0" smtClean="0">
                <a:solidFill>
                  <a:schemeClr val="bg1"/>
                </a:solidFill>
              </a:rPr>
              <a:t>kopiëren geldt </a:t>
            </a:r>
            <a:r>
              <a:rPr lang="nl-NL" sz="1400" dirty="0">
                <a:solidFill>
                  <a:schemeClr val="bg1"/>
                </a:solidFill>
              </a:rPr>
              <a:t>alleen voor leden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</a:t>
            </a:r>
            <a:r>
              <a:rPr lang="nl-NL" sz="1400" dirty="0" smtClean="0">
                <a:solidFill>
                  <a:schemeClr val="bg1"/>
                </a:solidFill>
              </a:rPr>
              <a:t>niet-leden gelden </a:t>
            </a:r>
            <a:r>
              <a:rPr lang="nl-NL" sz="1400" dirty="0">
                <a:solidFill>
                  <a:schemeClr val="bg1"/>
                </a:solidFill>
              </a:rPr>
              <a:t>onze rechten van copyright.</a:t>
            </a: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403" y="4501490"/>
            <a:ext cx="63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Deze rechten </a:t>
            </a:r>
            <a:r>
              <a:rPr lang="nl-NL" sz="1400" dirty="0">
                <a:solidFill>
                  <a:schemeClr val="bg1"/>
                </a:solidFill>
              </a:rPr>
              <a:t>gelden </a:t>
            </a:r>
            <a:r>
              <a:rPr lang="nl-NL" sz="1400" dirty="0" smtClean="0">
                <a:solidFill>
                  <a:schemeClr val="bg1"/>
                </a:solidFill>
              </a:rPr>
              <a:t>voor alle </a:t>
            </a:r>
            <a:r>
              <a:rPr lang="nl-NL" sz="1400" dirty="0">
                <a:solidFill>
                  <a:schemeClr val="bg1"/>
                </a:solidFill>
              </a:rPr>
              <a:t>aangeschafte producten van DMS </a:t>
            </a:r>
            <a:r>
              <a:rPr lang="nl-NL" sz="1400" dirty="0" smtClean="0">
                <a:solidFill>
                  <a:schemeClr val="bg1"/>
                </a:solidFill>
              </a:rPr>
              <a:t>educatief.</a:t>
            </a:r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Lesboekjes - downloads -</a:t>
            </a:r>
            <a:r>
              <a:rPr lang="nl-NL" sz="1400" dirty="0" smtClean="0">
                <a:solidFill>
                  <a:schemeClr val="bg1"/>
                </a:solidFill>
              </a:rPr>
              <a:t> PowerPoint - </a:t>
            </a:r>
            <a:r>
              <a:rPr lang="nl-NL" sz="1400" dirty="0">
                <a:solidFill>
                  <a:schemeClr val="bg1"/>
                </a:solidFill>
              </a:rPr>
              <a:t>etc.</a:t>
            </a: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9379" y="4932801"/>
            <a:ext cx="1028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400" dirty="0">
              <a:solidFill>
                <a:srgbClr val="E4D2F2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Copyright voor leden geeft u als school de mogelijkheid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delen of complete lessen (methode) te </a:t>
            </a:r>
            <a:r>
              <a:rPr lang="nl-NL" sz="1400" dirty="0" smtClean="0">
                <a:solidFill>
                  <a:schemeClr val="bg1"/>
                </a:solidFill>
              </a:rPr>
              <a:t>kopi</a:t>
            </a:r>
            <a:r>
              <a:rPr lang="nl-NL" sz="1400" dirty="0">
                <a:solidFill>
                  <a:schemeClr val="bg1"/>
                </a:solidFill>
              </a:rPr>
              <a:t>ë</a:t>
            </a:r>
            <a:r>
              <a:rPr lang="nl-NL" sz="1400" dirty="0" smtClean="0">
                <a:solidFill>
                  <a:schemeClr val="bg1"/>
                </a:solidFill>
              </a:rPr>
              <a:t>ren </a:t>
            </a:r>
            <a:r>
              <a:rPr lang="nl-NL" sz="1400" dirty="0">
                <a:solidFill>
                  <a:schemeClr val="bg1"/>
                </a:solidFill>
              </a:rPr>
              <a:t>voor al </a:t>
            </a:r>
            <a:r>
              <a:rPr lang="nl-NL" sz="1400" dirty="0" smtClean="0">
                <a:solidFill>
                  <a:schemeClr val="bg1"/>
                </a:solidFill>
              </a:rPr>
              <a:t>uw </a:t>
            </a:r>
            <a:r>
              <a:rPr lang="nl-NL" sz="1400" dirty="0">
                <a:solidFill>
                  <a:schemeClr val="bg1"/>
                </a:solidFill>
              </a:rPr>
              <a:t>leerlingen.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mag dan rechtenvrij gebruikmaken van al het werk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heeft dan ook de mogelijkheid </a:t>
            </a:r>
            <a:r>
              <a:rPr lang="nl-NL" sz="1400" dirty="0" smtClean="0">
                <a:solidFill>
                  <a:schemeClr val="bg1"/>
                </a:solidFill>
              </a:rPr>
              <a:t>om PowerPoint-lessen </a:t>
            </a:r>
            <a:r>
              <a:rPr lang="nl-NL" sz="1400" dirty="0">
                <a:solidFill>
                  <a:schemeClr val="bg1"/>
                </a:solidFill>
              </a:rPr>
              <a:t>aan te passen of te </a:t>
            </a:r>
            <a:r>
              <a:rPr lang="nl-NL" sz="1400" dirty="0" smtClean="0">
                <a:solidFill>
                  <a:schemeClr val="bg1"/>
                </a:solidFill>
              </a:rPr>
              <a:t>combineren, </a:t>
            </a:r>
            <a:br>
              <a:rPr lang="nl-NL" sz="1400" dirty="0" smtClean="0">
                <a:solidFill>
                  <a:schemeClr val="bg1"/>
                </a:solidFill>
              </a:rPr>
            </a:br>
            <a:r>
              <a:rPr lang="nl-NL" sz="1400" dirty="0" smtClean="0">
                <a:solidFill>
                  <a:schemeClr val="bg1"/>
                </a:solidFill>
              </a:rPr>
              <a:t>zodat deze geschikt zijn voor uw eigen groep of hun niveau.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Bent u onzeker </a:t>
            </a:r>
            <a:r>
              <a:rPr lang="nl-NL" sz="1400" dirty="0">
                <a:solidFill>
                  <a:schemeClr val="bg1"/>
                </a:solidFill>
              </a:rPr>
              <a:t>of u iets mag </a:t>
            </a:r>
            <a:r>
              <a:rPr lang="nl-NL" sz="1400" dirty="0" smtClean="0">
                <a:solidFill>
                  <a:schemeClr val="bg1"/>
                </a:solidFill>
              </a:rPr>
              <a:t>kopi</a:t>
            </a:r>
            <a:r>
              <a:rPr lang="nl-NL" sz="1400" dirty="0">
                <a:solidFill>
                  <a:schemeClr val="bg1"/>
                </a:solidFill>
              </a:rPr>
              <a:t>ë</a:t>
            </a:r>
            <a:r>
              <a:rPr lang="nl-NL" sz="1400" dirty="0" smtClean="0">
                <a:solidFill>
                  <a:schemeClr val="bg1"/>
                </a:solidFill>
              </a:rPr>
              <a:t>ren </a:t>
            </a:r>
            <a:r>
              <a:rPr lang="nl-NL" sz="1400" dirty="0">
                <a:solidFill>
                  <a:schemeClr val="bg1"/>
                </a:solidFill>
              </a:rPr>
              <a:t>of </a:t>
            </a:r>
            <a:r>
              <a:rPr lang="nl-NL" sz="1400" dirty="0" smtClean="0">
                <a:solidFill>
                  <a:schemeClr val="bg1"/>
                </a:solidFill>
              </a:rPr>
              <a:t>weet u niet zeker of uw </a:t>
            </a:r>
            <a:r>
              <a:rPr lang="nl-NL" sz="1400" dirty="0">
                <a:solidFill>
                  <a:schemeClr val="bg1"/>
                </a:solidFill>
              </a:rPr>
              <a:t>school lid </a:t>
            </a:r>
            <a:r>
              <a:rPr lang="nl-NL" sz="1400" dirty="0" smtClean="0">
                <a:solidFill>
                  <a:schemeClr val="bg1"/>
                </a:solidFill>
              </a:rPr>
              <a:t>is? Neem dan gerust </a:t>
            </a:r>
            <a:r>
              <a:rPr lang="nl-NL" sz="1400" dirty="0">
                <a:solidFill>
                  <a:schemeClr val="bg1"/>
                </a:solidFill>
              </a:rPr>
              <a:t>contact met ons op.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goede doelen zijn wij vaak bereid u de </a:t>
            </a:r>
            <a:r>
              <a:rPr lang="nl-NL" sz="1400" dirty="0" smtClean="0">
                <a:solidFill>
                  <a:schemeClr val="bg1"/>
                </a:solidFill>
              </a:rPr>
              <a:t>rechten </a:t>
            </a:r>
            <a:r>
              <a:rPr lang="nl-NL" sz="1400" dirty="0">
                <a:solidFill>
                  <a:schemeClr val="bg1"/>
                </a:solidFill>
              </a:rPr>
              <a:t>te </a:t>
            </a:r>
            <a:r>
              <a:rPr lang="nl-NL" sz="1400" dirty="0" smtClean="0">
                <a:solidFill>
                  <a:schemeClr val="bg1"/>
                </a:solidFill>
              </a:rPr>
              <a:t>verlenen. U </a:t>
            </a:r>
            <a:r>
              <a:rPr lang="nl-NL" sz="1400" dirty="0">
                <a:solidFill>
                  <a:schemeClr val="bg1"/>
                </a:solidFill>
              </a:rPr>
              <a:t>hoeft dit alleen maar netjes van </a:t>
            </a:r>
            <a:r>
              <a:rPr lang="nl-NL" sz="1400" dirty="0" smtClean="0">
                <a:solidFill>
                  <a:schemeClr val="bg1"/>
                </a:solidFill>
              </a:rPr>
              <a:t>tevoren </a:t>
            </a:r>
            <a:r>
              <a:rPr lang="nl-NL" sz="1400" dirty="0">
                <a:solidFill>
                  <a:schemeClr val="bg1"/>
                </a:solidFill>
              </a:rPr>
              <a:t>te </a:t>
            </a:r>
            <a:r>
              <a:rPr lang="nl-NL" sz="1400" dirty="0" smtClean="0">
                <a:solidFill>
                  <a:schemeClr val="bg1"/>
                </a:solidFill>
              </a:rPr>
              <a:t>vragen.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0" y="2717319"/>
            <a:ext cx="2314089" cy="28198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651" y="3013933"/>
            <a:ext cx="1102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Verzeker </a:t>
            </a:r>
            <a:r>
              <a:rPr lang="nl-NL" sz="1400" dirty="0">
                <a:solidFill>
                  <a:schemeClr val="bg1"/>
                </a:solidFill>
              </a:rPr>
              <a:t>u er eerst van dat </a:t>
            </a:r>
            <a:r>
              <a:rPr lang="nl-NL" sz="1400" dirty="0" smtClean="0">
                <a:solidFill>
                  <a:schemeClr val="bg1"/>
                </a:solidFill>
              </a:rPr>
              <a:t>uw </a:t>
            </a:r>
            <a:r>
              <a:rPr lang="nl-NL" sz="1400" dirty="0">
                <a:solidFill>
                  <a:schemeClr val="bg1"/>
                </a:solidFill>
              </a:rPr>
              <a:t>school lid is van DMS </a:t>
            </a:r>
            <a:r>
              <a:rPr lang="nl-NL" sz="1400" dirty="0" smtClean="0">
                <a:solidFill>
                  <a:schemeClr val="bg1"/>
                </a:solidFill>
              </a:rPr>
              <a:t>educatief, voordat u lesmaterialen kopieert!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82" y="324578"/>
            <a:ext cx="4267283" cy="2407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16" y="3113323"/>
            <a:ext cx="2534436" cy="26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36002" y="1"/>
            <a:ext cx="9455895" cy="103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/>
              <a:t>Geef je hersenen een kans om te groeien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51" y="1435426"/>
            <a:ext cx="253601" cy="132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03" y="1501443"/>
            <a:ext cx="2494936" cy="4622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81" y="3144190"/>
            <a:ext cx="4194881" cy="3129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91" y="1115004"/>
            <a:ext cx="4172991" cy="26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10569" y="266277"/>
            <a:ext cx="9455895" cy="169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Tip - Maak </a:t>
            </a:r>
            <a:r>
              <a:rPr lang="nl-NL" sz="4000" dirty="0"/>
              <a:t>ruimte tussen </a:t>
            </a:r>
            <a:r>
              <a:rPr lang="nl-NL" sz="4000" dirty="0" smtClean="0"/>
              <a:t>de leermomenten</a:t>
            </a:r>
            <a:endParaRPr lang="nl-NL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9" y="3248752"/>
            <a:ext cx="10058400" cy="2795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87" y="2111662"/>
            <a:ext cx="1613082" cy="1137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69" y="2076622"/>
            <a:ext cx="1613082" cy="1137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51" y="1687839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33" y="840577"/>
            <a:ext cx="8705227" cy="5558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8" y="4423512"/>
            <a:ext cx="3176016" cy="224942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10569" y="149629"/>
            <a:ext cx="9455895" cy="965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Tip </a:t>
            </a:r>
            <a:r>
              <a:rPr lang="nl-NL" sz="4000" dirty="0"/>
              <a:t>- Ontwikkel je eigen stijl van </a:t>
            </a:r>
            <a:r>
              <a:rPr lang="nl-NL" sz="4000" dirty="0" smtClean="0"/>
              <a:t>leren</a:t>
            </a:r>
            <a:endParaRPr lang="nl-NL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382" y="1940252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69910" y="161365"/>
            <a:ext cx="10777618" cy="953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Tip </a:t>
            </a:r>
            <a:r>
              <a:rPr lang="nl-NL" sz="4000" dirty="0"/>
              <a:t>- Leer </a:t>
            </a:r>
            <a:r>
              <a:rPr lang="nl-NL" sz="4000" dirty="0" smtClean="0"/>
              <a:t>op het moment dat je goed uitgerust bent</a:t>
            </a:r>
            <a:endParaRPr lang="nl-NL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70" y="1862328"/>
            <a:ext cx="2465832" cy="4047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51" y="1862328"/>
            <a:ext cx="2932176" cy="4126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251" y="2192665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44" y="1152102"/>
            <a:ext cx="5760996" cy="49722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10569" y="12826"/>
            <a:ext cx="9455895" cy="169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dirty="0"/>
          </a:p>
          <a:p>
            <a:r>
              <a:rPr lang="nl-NL" sz="4000" dirty="0"/>
              <a:t>Tip - Focus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848" y="2436765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44067" y="448235"/>
            <a:ext cx="9455895" cy="987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Tip </a:t>
            </a:r>
            <a:r>
              <a:rPr lang="nl-NL" sz="4000" dirty="0"/>
              <a:t>- Moeilijke taken </a:t>
            </a:r>
            <a:r>
              <a:rPr lang="nl-NL" sz="4000" dirty="0" smtClean="0"/>
              <a:t>eerst</a:t>
            </a:r>
            <a:endParaRPr lang="nl-NL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7" y="2273946"/>
            <a:ext cx="10058400" cy="32615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073" y="2662615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02992" y="286870"/>
            <a:ext cx="9455895" cy="968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Tip </a:t>
            </a:r>
            <a:r>
              <a:rPr lang="nl-NL" sz="4000" dirty="0"/>
              <a:t>- Train, mediteer en discussieer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81" y="1632066"/>
            <a:ext cx="6662928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073" y="2937702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69005" y="449019"/>
            <a:ext cx="9455895" cy="986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/>
              <a:t>Tip </a:t>
            </a:r>
            <a:r>
              <a:rPr lang="nl-NL" sz="4000" dirty="0"/>
              <a:t>- Bezoek </a:t>
            </a:r>
            <a:r>
              <a:rPr lang="nl-NL" sz="4000" dirty="0" smtClean="0"/>
              <a:t>plekken</a:t>
            </a:r>
            <a:endParaRPr lang="nl-NL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187" y="1115004"/>
            <a:ext cx="438750" cy="5009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31" y="1435426"/>
            <a:ext cx="5802283" cy="4830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074" y="3190778"/>
            <a:ext cx="253601" cy="1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9473</TotalTime>
  <Words>193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Pesten</dc:title>
  <dc:creator>Gebruiker</dc:creator>
  <cp:lastModifiedBy>Gebruiker</cp:lastModifiedBy>
  <cp:revision>253</cp:revision>
  <dcterms:created xsi:type="dcterms:W3CDTF">2016-07-27T10:00:54Z</dcterms:created>
  <dcterms:modified xsi:type="dcterms:W3CDTF">2017-06-10T05:42:28Z</dcterms:modified>
</cp:coreProperties>
</file>