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76" r:id="rId4"/>
    <p:sldId id="277" r:id="rId5"/>
    <p:sldId id="278" r:id="rId6"/>
    <p:sldId id="279" r:id="rId7"/>
    <p:sldId id="300" r:id="rId8"/>
    <p:sldId id="282" r:id="rId9"/>
    <p:sldId id="284" r:id="rId10"/>
    <p:sldId id="301" r:id="rId11"/>
    <p:sldId id="280" r:id="rId12"/>
    <p:sldId id="281" r:id="rId13"/>
    <p:sldId id="283" r:id="rId14"/>
    <p:sldId id="285" r:id="rId15"/>
    <p:sldId id="302" r:id="rId16"/>
    <p:sldId id="286" r:id="rId17"/>
    <p:sldId id="288" r:id="rId18"/>
    <p:sldId id="289" r:id="rId19"/>
    <p:sldId id="291" r:id="rId20"/>
    <p:sldId id="290" r:id="rId21"/>
    <p:sldId id="292" r:id="rId22"/>
    <p:sldId id="293" r:id="rId23"/>
    <p:sldId id="294" r:id="rId24"/>
    <p:sldId id="304" r:id="rId25"/>
    <p:sldId id="309" r:id="rId26"/>
    <p:sldId id="306" r:id="rId27"/>
    <p:sldId id="295" r:id="rId28"/>
    <p:sldId id="296" r:id="rId29"/>
    <p:sldId id="308" r:id="rId30"/>
    <p:sldId id="307" r:id="rId3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rman Vos" initials="HV" lastIdx="0" clrIdx="0">
    <p:extLst>
      <p:ext uri="{19B8F6BF-5375-455C-9EA6-DF929625EA0E}">
        <p15:presenceInfo xmlns:p15="http://schemas.microsoft.com/office/powerpoint/2012/main" userId="a1d94308c322359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17E5D-03B5-4261-A529-6739E6B24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67BFFD-2888-4915-AFAB-76FD02DC8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8A521-DA34-4B0C-A579-8A9430955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86F24-0B82-4CA2-B95E-81640E6AB6CB}" type="datetimeFigureOut">
              <a:rPr lang="nl-NL" smtClean="0"/>
              <a:t>29-3-2021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77287-6970-41CC-BAEF-FB07E1A52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0208A-31E6-46DD-9A5B-030C59DBD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3DDBE-47F7-49D0-93F1-63ED2167385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2485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3D41D-4425-4EAD-AE83-D2717F82C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497BBC-14D1-46BC-B19F-74B24343E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0490A-32EB-4D1E-941C-66F2400FF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86F24-0B82-4CA2-B95E-81640E6AB6CB}" type="datetimeFigureOut">
              <a:rPr lang="nl-NL" smtClean="0"/>
              <a:t>29-3-2021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86BC4-085A-4079-A249-9CD658FAC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16BB3-8740-48FD-9B67-D8FCE5640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3DDBE-47F7-49D0-93F1-63ED2167385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890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8F4168-1B4D-451B-8C5E-2BC4F88B1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4AE62-9ED4-4B40-A551-CA0FCDC6D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C9928-9525-4726-8136-B3C541FD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86F24-0B82-4CA2-B95E-81640E6AB6CB}" type="datetimeFigureOut">
              <a:rPr lang="nl-NL" smtClean="0"/>
              <a:t>29-3-2021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576DE-0470-419D-92CC-7B8E8257A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F1AB6-7DE4-42FF-B26C-ABB7F3E2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3DDBE-47F7-49D0-93F1-63ED2167385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9375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3F100-CBB3-44FD-998A-78AC7F289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B0D17-8719-4BFB-972D-C4AB12753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F0978-5E71-48EC-92AD-16E046E86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86F24-0B82-4CA2-B95E-81640E6AB6CB}" type="datetimeFigureOut">
              <a:rPr lang="nl-NL" smtClean="0"/>
              <a:t>29-3-2021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0A476-BEC0-431E-9F83-7535B8EE4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7B6C4-1CCB-423C-B6DF-1044F2785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3DDBE-47F7-49D0-93F1-63ED2167385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4381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95238-BD1F-47EB-9BA9-767241D13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4C1D1-E997-4107-BDFD-515967DBC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EE02C-6007-4942-99EE-BEA4DF62B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86F24-0B82-4CA2-B95E-81640E6AB6CB}" type="datetimeFigureOut">
              <a:rPr lang="nl-NL" smtClean="0"/>
              <a:t>29-3-2021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EF0DB-383A-4EE8-9F3F-7D2FCE063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7268B-267A-4D4E-BFE1-9EC303EC1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3DDBE-47F7-49D0-93F1-63ED2167385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568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FB2CC-0100-4D0C-8CA5-7F2AFBB7B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029D2-D7C2-41FF-8136-7859699D7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09E2F-D98F-47D5-8858-EE8FBD121F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A36D6-2BCF-4E0E-AADF-70FA6246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86F24-0B82-4CA2-B95E-81640E6AB6CB}" type="datetimeFigureOut">
              <a:rPr lang="nl-NL" smtClean="0"/>
              <a:t>29-3-2021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FD1910-D892-4C84-BACF-28FE12C08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A7072-6FAE-48B0-B550-A87654DFA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3DDBE-47F7-49D0-93F1-63ED2167385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2099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C3B34-FA10-41B0-8022-F5542606B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37457-393E-415F-972E-B0746B014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572775-624E-4D2B-AE1B-CEE7FACE4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703DE6-0DBC-41A1-A65E-D98A2A47CA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D97BBE-2723-480A-AE7A-CC9FB28301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6CBB61-84AA-42F9-9C2E-612BD4271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86F24-0B82-4CA2-B95E-81640E6AB6CB}" type="datetimeFigureOut">
              <a:rPr lang="nl-NL" smtClean="0"/>
              <a:t>29-3-2021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BA34D-B4CA-481C-8E63-B4B7BB685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9AEDAD-9E65-4259-9912-2C242F03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3DDBE-47F7-49D0-93F1-63ED2167385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6088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D4B47-2547-4A68-A08A-5BBDFCA53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A1F922-6002-4C8F-9D55-1998616E8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86F24-0B82-4CA2-B95E-81640E6AB6CB}" type="datetimeFigureOut">
              <a:rPr lang="nl-NL" smtClean="0"/>
              <a:t>29-3-2021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D1FA8-80BB-4104-B83D-4D49B796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18037D-F2E8-42A2-9BBC-6BA3A8496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3DDBE-47F7-49D0-93F1-63ED2167385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2783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66C81E-2F51-44DE-8915-F94BAFB89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86F24-0B82-4CA2-B95E-81640E6AB6CB}" type="datetimeFigureOut">
              <a:rPr lang="nl-NL" smtClean="0"/>
              <a:t>29-3-2021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967DB-18D5-41FE-A01F-FCA48A2BB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2CAEB-945F-4CF0-9726-534B3188E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3DDBE-47F7-49D0-93F1-63ED2167385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5660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13FBE-E009-4CE7-A551-87E37AA67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8A506-5AC6-4100-9555-CD78AF53D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372B6-A779-4303-88BA-68E5D62DF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C6EF5-BC00-4DB6-9549-F8AFC21E0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86F24-0B82-4CA2-B95E-81640E6AB6CB}" type="datetimeFigureOut">
              <a:rPr lang="nl-NL" smtClean="0"/>
              <a:t>29-3-2021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33B2FD-29E2-4645-92EF-9C9017A76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249CDF-DFE5-44C9-8F21-0682588AB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3DDBE-47F7-49D0-93F1-63ED2167385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8780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975AA-A9CD-49AC-9982-EF0430685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41D49A-B308-4762-9D82-A93F1CD2ED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9DE8B5-64FB-4CCF-9918-B92AC672B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96CB8-414D-47A3-A400-E91DD18C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86F24-0B82-4CA2-B95E-81640E6AB6CB}" type="datetimeFigureOut">
              <a:rPr lang="nl-NL" smtClean="0"/>
              <a:t>29-3-2021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5069A-84D1-4943-9C9B-24FDD879F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DC06C-EAC6-4B7E-8B71-823A39BD8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3DDBE-47F7-49D0-93F1-63ED2167385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1941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A19399-9EF5-4112-BBD5-7AE5A1A37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09659-1810-4543-9E35-E73564AE3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9D587-13D4-43FA-98B5-924EB376D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86F24-0B82-4CA2-B95E-81640E6AB6CB}" type="datetimeFigureOut">
              <a:rPr lang="nl-NL" smtClean="0"/>
              <a:t>29-3-2021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C0702-A5DF-4B1C-9D85-ACA601777B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0B066-7DAF-4744-84E1-3CBD32B15F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DDBE-47F7-49D0-93F1-63ED2167385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73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1.mp3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1.mp3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ms-educatief.eu/posters/posters-lezen" TargetMode="External"/><Relationship Id="rId2" Type="http://schemas.openxmlformats.org/officeDocument/2006/relationships/hyperlink" Target="https://www.dms-educatief.e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ms-educatief.eu/polsbandjes/polsbandje-geslaagd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ms-educatief.eu/lesmaterialen/motiverende-kaarten-a5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nsound.com/" TargetMode="External"/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dms-educatief.eu/posters/posters-lezen" TargetMode="External"/><Relationship Id="rId4" Type="http://schemas.openxmlformats.org/officeDocument/2006/relationships/hyperlink" Target="https://www.dms-educatief.e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35D7D8-0507-4E9A-AF83-39A872CE1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24" y="2494548"/>
            <a:ext cx="4433421" cy="37213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BFA7DD-D7ED-4210-A4FC-C36BE08E5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23" y="2494548"/>
            <a:ext cx="4433421" cy="2591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3CB074-3691-41E4-A3C3-0A054516A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486" y="239473"/>
            <a:ext cx="2864893" cy="2655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C7A2DF-C439-4032-A0E3-24F1D0B3A316}"/>
              </a:ext>
            </a:extLst>
          </p:cNvPr>
          <p:cNvSpPr txBox="1"/>
          <p:nvPr/>
        </p:nvSpPr>
        <p:spPr>
          <a:xfrm>
            <a:off x="485888" y="890737"/>
            <a:ext cx="2979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nl-NL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Mijn doel? 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294A2E-CA63-4503-8322-E01739B0F10D}"/>
              </a:ext>
            </a:extLst>
          </p:cNvPr>
          <p:cNvSpPr txBox="1"/>
          <p:nvPr/>
        </p:nvSpPr>
        <p:spPr>
          <a:xfrm>
            <a:off x="485888" y="2782669"/>
            <a:ext cx="297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Heb ik mijn doel gehaald</a:t>
            </a:r>
            <a:r>
              <a:rPr lang="en-15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r>
              <a:rPr lang="nl-NL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Mijn diploma</a:t>
            </a:r>
            <a:r>
              <a:rPr lang="en-15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2C0A3C-B1EE-4497-AA46-09D14A42B525}"/>
              </a:ext>
            </a:extLst>
          </p:cNvPr>
          <p:cNvSpPr txBox="1"/>
          <p:nvPr/>
        </p:nvSpPr>
        <p:spPr>
          <a:xfrm>
            <a:off x="485887" y="1848217"/>
            <a:ext cx="3650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 jaren van focussen op één doel</a:t>
            </a:r>
            <a:r>
              <a:rPr lang="en-15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162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1"/>
    </mc:Choice>
    <mc:Fallback>
      <p:transition spd="slow" advTm="8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</p:bld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25C9D4-3CF3-4C46-88A1-C906966787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956" y="1375593"/>
            <a:ext cx="4284988" cy="5116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4B4AC9-17AD-446D-8A2B-3F7BE8192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956" y="1011058"/>
            <a:ext cx="445009" cy="4480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77E770-D076-485E-B215-9589F78CA1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938" y="4289882"/>
            <a:ext cx="539292" cy="5441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43F3AE4-126B-4750-8F5E-27BE0AF4A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99" y="1982533"/>
            <a:ext cx="445009" cy="4480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9C52505-FCB9-458B-8BEC-2FBEBF9368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139" y="1151564"/>
            <a:ext cx="445009" cy="4480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CB257D-8FB9-485C-B3AA-0486A7E6A8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0246" y="3137383"/>
            <a:ext cx="445009" cy="4480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CB99C8-1AC1-42AF-951A-BBDBD7F730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13579">
            <a:off x="6711047" y="3431080"/>
            <a:ext cx="445009" cy="4480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3C6700C-3E4D-446A-ADF8-A523C5A8A1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938" y="754648"/>
            <a:ext cx="445009" cy="4480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80BBB1A-7E9B-4127-BAAC-A44488DC8E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78313">
            <a:off x="7029796" y="5185809"/>
            <a:ext cx="539292" cy="5441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9B02822-9FD4-4066-AF5A-B847C37B2C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487" y="1011058"/>
            <a:ext cx="534512" cy="5387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ED7D5E-478B-4842-A762-1D19D23504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3116376"/>
            <a:ext cx="534512" cy="53873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910FF60-5204-4B00-82CD-4A9FFCD1A2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01575">
            <a:off x="5072530" y="2914877"/>
            <a:ext cx="445009" cy="4480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4F958AA-C008-4422-BA44-D633A542A4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8349">
            <a:off x="5405619" y="1536568"/>
            <a:ext cx="445009" cy="44805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CCAB487-5BE5-40A3-9CB9-D985588DDC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7546">
            <a:off x="5338417" y="2374127"/>
            <a:ext cx="445009" cy="44805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E22C05D-B0A7-40C1-9F0D-E8301F06A2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025" y="731604"/>
            <a:ext cx="445009" cy="4480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F86FE4-ED92-439D-87F3-59848CFE93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7713">
            <a:off x="3929002" y="1280424"/>
            <a:ext cx="445009" cy="44805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D312AFB-6B3C-4A4C-9DF3-2443219C1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7713">
            <a:off x="4180197" y="2206561"/>
            <a:ext cx="445009" cy="44805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C7E4016-7A1D-48EF-86CF-7C19D939DB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20489">
            <a:off x="4573840" y="3997301"/>
            <a:ext cx="445009" cy="44805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6233F9-48D5-4B2F-8E21-DE9AFC467D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22225">
            <a:off x="5913148" y="4717373"/>
            <a:ext cx="445009" cy="4480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30529FF-28B8-44CB-983C-D894FD27E9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193" y="4295257"/>
            <a:ext cx="534512" cy="5387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4A06514-0AFC-47DA-9609-87170633B5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22225">
            <a:off x="4885612" y="4853880"/>
            <a:ext cx="445009" cy="44805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DAF351-3E8C-471E-BBE3-B82269EB2F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40001">
            <a:off x="5922311" y="5613788"/>
            <a:ext cx="445009" cy="44805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C9EE7D4-FF92-4374-B84E-9B17A9A40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0424">
            <a:off x="3791063" y="3383946"/>
            <a:ext cx="445009" cy="44805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C13D41F-5A45-4921-B3EA-729D85C3D1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2372">
            <a:off x="3452461" y="2084249"/>
            <a:ext cx="445009" cy="4480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313358D-9789-44C6-9A6B-A11B0AE6C7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5155">
            <a:off x="3770282" y="705394"/>
            <a:ext cx="445009" cy="44805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A23DB2C-923F-4D03-A89D-C112B533B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94036">
            <a:off x="7505081" y="3007403"/>
            <a:ext cx="445009" cy="4480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5F8EDF-4969-4FB7-820A-B17CB93341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94036">
            <a:off x="7652067" y="2527655"/>
            <a:ext cx="445009" cy="44805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19A53E4-2568-4939-B835-A730A7BE13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45972">
            <a:off x="7910896" y="1768630"/>
            <a:ext cx="445009" cy="44805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0A97DBE-B891-4F0C-8E9F-CEF2F9D675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47489">
            <a:off x="8954284" y="1479426"/>
            <a:ext cx="445009" cy="44805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2D40052-832F-4DE1-AA24-A1342F45C8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47489">
            <a:off x="9081346" y="912826"/>
            <a:ext cx="445009" cy="44805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8D215E1-75A3-405B-9B07-BA2D5AA225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2784">
            <a:off x="6039393" y="3841444"/>
            <a:ext cx="445009" cy="44805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F9174F3-848C-4335-9B86-26686B8CCD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37911">
            <a:off x="4313432" y="2892347"/>
            <a:ext cx="445009" cy="44805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D2CBA51-70E9-4F20-BF42-9361144DA4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27" y="2085320"/>
            <a:ext cx="534512" cy="53873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DB76E09-AB5F-4144-ABA1-D165EFFC07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82" y="3463160"/>
            <a:ext cx="539292" cy="54410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BA1FD96-7666-4BF6-BE04-EA5FD45E28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47489">
            <a:off x="10308335" y="1151563"/>
            <a:ext cx="445009" cy="44805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77E2A5D-827C-4C4D-A30A-D4900FC25B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34807">
            <a:off x="7914672" y="585039"/>
            <a:ext cx="445009" cy="44805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59FF973-388D-42C7-A562-DDECEE5DDF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648" y="5198246"/>
            <a:ext cx="534512" cy="53873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3B7C612-E49D-49DB-98D9-497F8B8EBF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78313">
            <a:off x="6506840" y="4708459"/>
            <a:ext cx="539292" cy="54410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B22541C-2B17-4A34-B07D-F834DC3D10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22225">
            <a:off x="4021730" y="5256105"/>
            <a:ext cx="445009" cy="448057"/>
          </a:xfrm>
          <a:prstGeom prst="rect">
            <a:avLst/>
          </a:prstGeom>
        </p:spPr>
      </p:pic>
      <p:pic>
        <p:nvPicPr>
          <p:cNvPr id="60" name="Whatsapp Massage - vivo">
            <a:hlinkClick r:id="" action="ppaction://media"/>
            <a:extLst>
              <a:ext uri="{FF2B5EF4-FFF2-40B4-BE49-F238E27FC236}">
                <a16:creationId xmlns:a16="http://schemas.microsoft.com/office/drawing/2014/main" id="{222D12CE-0C2F-445D-A4B1-E457F8C25D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72546" y="242260"/>
            <a:ext cx="609600" cy="609600"/>
          </a:xfrm>
          <a:prstGeom prst="rect">
            <a:avLst/>
          </a:prstGeom>
        </p:spPr>
      </p:pic>
      <p:pic>
        <p:nvPicPr>
          <p:cNvPr id="61" name="WhatsApp (Notification)">
            <a:hlinkClick r:id="" action="ppaction://media"/>
            <a:extLst>
              <a:ext uri="{FF2B5EF4-FFF2-40B4-BE49-F238E27FC236}">
                <a16:creationId xmlns:a16="http://schemas.microsoft.com/office/drawing/2014/main" id="{C60E32E6-E793-42E0-B209-5C912F6375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9191" y="1118955"/>
            <a:ext cx="609600" cy="609600"/>
          </a:xfrm>
          <a:prstGeom prst="rect">
            <a:avLst/>
          </a:prstGeom>
        </p:spPr>
      </p:pic>
      <p:pic>
        <p:nvPicPr>
          <p:cNvPr id="62" name="Whatsapp Massage - vivo">
            <a:hlinkClick r:id="" action="ppaction://media"/>
            <a:extLst>
              <a:ext uri="{FF2B5EF4-FFF2-40B4-BE49-F238E27FC236}">
                <a16:creationId xmlns:a16="http://schemas.microsoft.com/office/drawing/2014/main" id="{E3D95324-DEF0-4B8A-86D6-06697D8695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3275" y="2135498"/>
            <a:ext cx="609600" cy="609600"/>
          </a:xfrm>
          <a:prstGeom prst="rect">
            <a:avLst/>
          </a:prstGeom>
        </p:spPr>
      </p:pic>
      <p:pic>
        <p:nvPicPr>
          <p:cNvPr id="63" name="Whatsapp Massage - vivo">
            <a:hlinkClick r:id="" action="ppaction://media"/>
            <a:extLst>
              <a:ext uri="{FF2B5EF4-FFF2-40B4-BE49-F238E27FC236}">
                <a16:creationId xmlns:a16="http://schemas.microsoft.com/office/drawing/2014/main" id="{60136AEE-06B4-4CC3-BE0F-35FCF7E0F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01037" y="3124200"/>
            <a:ext cx="609600" cy="609600"/>
          </a:xfrm>
          <a:prstGeom prst="rect">
            <a:avLst/>
          </a:prstGeom>
        </p:spPr>
      </p:pic>
      <p:pic>
        <p:nvPicPr>
          <p:cNvPr id="64" name="Whatsapp Massage - vivo">
            <a:hlinkClick r:id="" action="ppaction://media"/>
            <a:extLst>
              <a:ext uri="{FF2B5EF4-FFF2-40B4-BE49-F238E27FC236}">
                <a16:creationId xmlns:a16="http://schemas.microsoft.com/office/drawing/2014/main" id="{BF5A2D8B-5123-4493-8860-FB616CA17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72422" y="4025624"/>
            <a:ext cx="609600" cy="609600"/>
          </a:xfrm>
          <a:prstGeom prst="rect">
            <a:avLst/>
          </a:prstGeom>
        </p:spPr>
      </p:pic>
      <p:pic>
        <p:nvPicPr>
          <p:cNvPr id="65" name="WhatsApp (Notification)">
            <a:hlinkClick r:id="" action="ppaction://media"/>
            <a:extLst>
              <a:ext uri="{FF2B5EF4-FFF2-40B4-BE49-F238E27FC236}">
                <a16:creationId xmlns:a16="http://schemas.microsoft.com/office/drawing/2014/main" id="{15D02C5C-3668-4FD4-AD33-67A8F31F17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19390" y="4747297"/>
            <a:ext cx="609600" cy="609600"/>
          </a:xfrm>
          <a:prstGeom prst="rect">
            <a:avLst/>
          </a:prstGeom>
        </p:spPr>
      </p:pic>
      <p:pic>
        <p:nvPicPr>
          <p:cNvPr id="66" name="Whatsapp Massage - vivo">
            <a:hlinkClick r:id="" action="ppaction://media"/>
            <a:extLst>
              <a:ext uri="{FF2B5EF4-FFF2-40B4-BE49-F238E27FC236}">
                <a16:creationId xmlns:a16="http://schemas.microsoft.com/office/drawing/2014/main" id="{D8F2D948-B7C0-4DA0-BFEE-C50A73DB2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9490" y="1668734"/>
            <a:ext cx="609600" cy="609600"/>
          </a:xfrm>
          <a:prstGeom prst="rect">
            <a:avLst/>
          </a:prstGeom>
        </p:spPr>
      </p:pic>
      <p:pic>
        <p:nvPicPr>
          <p:cNvPr id="67" name="Whatsapp Massage - vivo">
            <a:hlinkClick r:id="" action="ppaction://media"/>
            <a:extLst>
              <a:ext uri="{FF2B5EF4-FFF2-40B4-BE49-F238E27FC236}">
                <a16:creationId xmlns:a16="http://schemas.microsoft.com/office/drawing/2014/main" id="{A3B89176-297F-4048-A6AC-D1FDC3CAD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62631" y="5559091"/>
            <a:ext cx="609600" cy="609600"/>
          </a:xfrm>
          <a:prstGeom prst="rect">
            <a:avLst/>
          </a:prstGeom>
        </p:spPr>
      </p:pic>
      <p:pic>
        <p:nvPicPr>
          <p:cNvPr id="68" name="WhatsApp (Notification)">
            <a:hlinkClick r:id="" action="ppaction://media"/>
            <a:extLst>
              <a:ext uri="{FF2B5EF4-FFF2-40B4-BE49-F238E27FC236}">
                <a16:creationId xmlns:a16="http://schemas.microsoft.com/office/drawing/2014/main" id="{6CCC01D6-4F29-4022-9EC8-9816FB6161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72422" y="6280764"/>
            <a:ext cx="609600" cy="609600"/>
          </a:xfrm>
          <a:prstGeom prst="rect">
            <a:avLst/>
          </a:prstGeom>
        </p:spPr>
      </p:pic>
      <p:pic>
        <p:nvPicPr>
          <p:cNvPr id="69" name="Whatsapp Massage - vivo">
            <a:hlinkClick r:id="" action="ppaction://media"/>
            <a:extLst>
              <a:ext uri="{FF2B5EF4-FFF2-40B4-BE49-F238E27FC236}">
                <a16:creationId xmlns:a16="http://schemas.microsoft.com/office/drawing/2014/main" id="{AB1C1F1E-42B9-4287-969B-BFFE699C96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63869" y="3568192"/>
            <a:ext cx="609600" cy="609600"/>
          </a:xfrm>
          <a:prstGeom prst="rect">
            <a:avLst/>
          </a:prstGeom>
        </p:spPr>
      </p:pic>
      <p:pic>
        <p:nvPicPr>
          <p:cNvPr id="70" name="Whatsapp Massage - vivo">
            <a:hlinkClick r:id="" action="ppaction://media"/>
            <a:extLst>
              <a:ext uri="{FF2B5EF4-FFF2-40B4-BE49-F238E27FC236}">
                <a16:creationId xmlns:a16="http://schemas.microsoft.com/office/drawing/2014/main" id="{A3A23CAA-26DB-4069-A6A0-162A5B577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19442" y="4487557"/>
            <a:ext cx="609600" cy="609600"/>
          </a:xfrm>
          <a:prstGeom prst="rect">
            <a:avLst/>
          </a:prstGeom>
        </p:spPr>
      </p:pic>
      <p:pic>
        <p:nvPicPr>
          <p:cNvPr id="71" name="WhatsApp (Notification)">
            <a:hlinkClick r:id="" action="ppaction://media"/>
            <a:extLst>
              <a:ext uri="{FF2B5EF4-FFF2-40B4-BE49-F238E27FC236}">
                <a16:creationId xmlns:a16="http://schemas.microsoft.com/office/drawing/2014/main" id="{4EC4757D-253D-440F-A7D2-3DAAD9CACB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05938" y="2559660"/>
            <a:ext cx="609600" cy="609600"/>
          </a:xfrm>
          <a:prstGeom prst="rect">
            <a:avLst/>
          </a:prstGeom>
        </p:spPr>
      </p:pic>
      <p:pic>
        <p:nvPicPr>
          <p:cNvPr id="72" name="Whatsapp Massage - vivo">
            <a:hlinkClick r:id="" action="ppaction://media"/>
            <a:extLst>
              <a:ext uri="{FF2B5EF4-FFF2-40B4-BE49-F238E27FC236}">
                <a16:creationId xmlns:a16="http://schemas.microsoft.com/office/drawing/2014/main" id="{88398D25-8502-4588-8F89-CA5CB0ED6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32577" y="5215420"/>
            <a:ext cx="609600" cy="609600"/>
          </a:xfrm>
          <a:prstGeom prst="rect">
            <a:avLst/>
          </a:prstGeom>
        </p:spPr>
      </p:pic>
      <p:pic>
        <p:nvPicPr>
          <p:cNvPr id="73" name="Whatsapp Massage - vivo">
            <a:hlinkClick r:id="" action="ppaction://media"/>
            <a:extLst>
              <a:ext uri="{FF2B5EF4-FFF2-40B4-BE49-F238E27FC236}">
                <a16:creationId xmlns:a16="http://schemas.microsoft.com/office/drawing/2014/main" id="{4770C89D-8F55-4DFF-A63F-97F7A5EEF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38348" y="608422"/>
            <a:ext cx="609600" cy="609600"/>
          </a:xfrm>
          <a:prstGeom prst="rect">
            <a:avLst/>
          </a:prstGeom>
        </p:spPr>
      </p:pic>
      <p:pic>
        <p:nvPicPr>
          <p:cNvPr id="74" name="Whatsapp Massage - vivo">
            <a:hlinkClick r:id="" action="ppaction://media"/>
            <a:extLst>
              <a:ext uri="{FF2B5EF4-FFF2-40B4-BE49-F238E27FC236}">
                <a16:creationId xmlns:a16="http://schemas.microsoft.com/office/drawing/2014/main" id="{A3DAE25B-A301-433D-BF21-6C1A1070E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32374" y="5947342"/>
            <a:ext cx="609600" cy="609600"/>
          </a:xfrm>
          <a:prstGeom prst="rect">
            <a:avLst/>
          </a:prstGeom>
        </p:spPr>
      </p:pic>
      <p:pic>
        <p:nvPicPr>
          <p:cNvPr id="75" name="Whatsapp Massage - vivo">
            <a:hlinkClick r:id="" action="ppaction://media"/>
            <a:extLst>
              <a:ext uri="{FF2B5EF4-FFF2-40B4-BE49-F238E27FC236}">
                <a16:creationId xmlns:a16="http://schemas.microsoft.com/office/drawing/2014/main" id="{B0D78883-6AB5-47A5-A7D4-629B775AD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62823" y="5639978"/>
            <a:ext cx="609600" cy="609600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726EB601-A594-4068-A6C8-651A301282FB}"/>
              </a:ext>
            </a:extLst>
          </p:cNvPr>
          <p:cNvSpPr txBox="1"/>
          <p:nvPr/>
        </p:nvSpPr>
        <p:spPr>
          <a:xfrm>
            <a:off x="512829" y="585930"/>
            <a:ext cx="235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En </a:t>
            </a:r>
            <a:r>
              <a:rPr lang="en-150" dirty="0" err="1">
                <a:solidFill>
                  <a:schemeClr val="bg1"/>
                </a:solidFill>
              </a:rPr>
              <a:t>berichtjes</a:t>
            </a:r>
            <a:r>
              <a:rPr lang="en-150" dirty="0">
                <a:solidFill>
                  <a:schemeClr val="bg1"/>
                </a:solidFill>
              </a:rPr>
              <a:t>!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81616D5-1189-4EC8-85AB-5532F2C9A696}"/>
              </a:ext>
            </a:extLst>
          </p:cNvPr>
          <p:cNvSpPr txBox="1"/>
          <p:nvPr/>
        </p:nvSpPr>
        <p:spPr>
          <a:xfrm>
            <a:off x="476926" y="3285776"/>
            <a:ext cx="235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dirty="0">
                <a:solidFill>
                  <a:schemeClr val="bg1"/>
                </a:solidFill>
              </a:rPr>
              <a:t>Heel </a:t>
            </a:r>
            <a:r>
              <a:rPr lang="en-150" dirty="0" err="1">
                <a:solidFill>
                  <a:schemeClr val="bg1"/>
                </a:solidFill>
              </a:rPr>
              <a:t>veel</a:t>
            </a:r>
            <a:r>
              <a:rPr lang="en-150" dirty="0">
                <a:solidFill>
                  <a:schemeClr val="bg1"/>
                </a:solidFill>
              </a:rPr>
              <a:t> </a:t>
            </a:r>
            <a:r>
              <a:rPr lang="en-150" dirty="0" err="1">
                <a:solidFill>
                  <a:schemeClr val="bg1"/>
                </a:solidFill>
              </a:rPr>
              <a:t>berichtjes</a:t>
            </a:r>
            <a:r>
              <a:rPr lang="en-150" dirty="0">
                <a:solidFill>
                  <a:schemeClr val="bg1"/>
                </a:solidFill>
              </a:rPr>
              <a:t>!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391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96"/>
    </mc:Choice>
    <mc:Fallback>
      <p:transition spd="slow" advTm="19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2768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12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2768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" presetClass="mediacall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2768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" presetClass="mediacall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1123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4" presetID="1" presetClass="mediacall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276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2768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  <p:bldLst>
      <p:bldP spid="77" grpId="0"/>
      <p:bldP spid="79" grpId="0"/>
    </p:bldLst>
  </p:timing>
  <p:extLst mod="1">
    <p:ext uri="{E180D4A7-C9FB-4DFB-919C-405C955672EB}">
      <p14:showEvtLst xmlns:p14="http://schemas.microsoft.com/office/powerpoint/2010/main">
        <p14:playEvt time="1011" objId="60"/>
        <p14:stopEvt time="3901" objId="60"/>
        <p14:playEvt time="4012" objId="66"/>
        <p14:playEvt time="4270" objId="62"/>
        <p14:playEvt time="4270" objId="63"/>
        <p14:playEvt time="5012" objId="65"/>
        <p14:playEvt time="5270" objId="72"/>
        <p14:stopEvt time="6266" objId="65"/>
        <p14:playEvt time="6511" objId="64"/>
        <p14:stopEvt time="6911" objId="66"/>
        <p14:playEvt time="7012" objId="61"/>
        <p14:stopEvt time="7186" objId="62"/>
        <p14:stopEvt time="7186" objId="63"/>
        <p14:stopEvt time="8186" objId="72"/>
        <p14:stopEvt time="8270" objId="61"/>
        <p14:stopEvt time="9403" objId="64"/>
        <p14:playEvt time="9520" objId="67"/>
        <p14:playEvt time="10011" objId="68"/>
        <p14:stopEvt time="11270" objId="68"/>
        <p14:playEvt time="12011" objId="69"/>
        <p14:stopEvt time="12419" objId="67"/>
        <p14:playEvt time="13020" objId="70"/>
        <p14:playEvt time="13021" objId="71"/>
        <p14:stopEvt time="14286" objId="71"/>
        <p14:playEvt time="14519" objId="75"/>
        <p14:stopEvt time="14903" objId="69"/>
        <p14:playEvt time="15020" objId="73"/>
        <p14:stopEvt time="15936" objId="70"/>
        <p14:playEvt time="16020" objId="74"/>
        <p14:stopEvt time="17411" objId="75"/>
        <p14:stopEvt time="17912" objId="73"/>
        <p14:stopEvt time="18922" objId="7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26955D-F25C-4583-B9D7-19B2B16CC1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25" y="376470"/>
            <a:ext cx="3242566" cy="56716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122456-01AA-4221-81F4-B1E669E06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150" y="1454542"/>
            <a:ext cx="2686933" cy="79913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AFD7F1D-F607-4B2A-8404-530B422DE1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14" y="2715352"/>
            <a:ext cx="2356281" cy="61639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9432195-BC3D-474B-8488-FF16BB8595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16" y="3602263"/>
            <a:ext cx="2508385" cy="799131"/>
          </a:xfrm>
          <a:prstGeom prst="rect">
            <a:avLst/>
          </a:prstGeom>
        </p:spPr>
      </p:pic>
      <p:pic>
        <p:nvPicPr>
          <p:cNvPr id="33" name="Iphone Whatsapp Notification (1)">
            <a:hlinkClick r:id="" action="ppaction://media"/>
            <a:extLst>
              <a:ext uri="{FF2B5EF4-FFF2-40B4-BE49-F238E27FC236}">
                <a16:creationId xmlns:a16="http://schemas.microsoft.com/office/drawing/2014/main" id="{C1D37211-9A09-47B7-8891-82BDFAE7E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31273" y="376470"/>
            <a:ext cx="609600" cy="609600"/>
          </a:xfrm>
          <a:prstGeom prst="rect">
            <a:avLst/>
          </a:prstGeom>
        </p:spPr>
      </p:pic>
      <p:pic>
        <p:nvPicPr>
          <p:cNvPr id="34" name="Whatsapp Massage - vivo">
            <a:hlinkClick r:id="" action="ppaction://media"/>
            <a:extLst>
              <a:ext uri="{FF2B5EF4-FFF2-40B4-BE49-F238E27FC236}">
                <a16:creationId xmlns:a16="http://schemas.microsoft.com/office/drawing/2014/main" id="{17033099-A40E-4BCA-951E-F6B21471E1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72312" y="1818910"/>
            <a:ext cx="972312" cy="609600"/>
          </a:xfrm>
          <a:prstGeom prst="rect">
            <a:avLst/>
          </a:prstGeom>
        </p:spPr>
      </p:pic>
      <p:pic>
        <p:nvPicPr>
          <p:cNvPr id="35" name="Iphone Whatsapp Notification (1)">
            <a:hlinkClick r:id="" action="ppaction://media"/>
            <a:extLst>
              <a:ext uri="{FF2B5EF4-FFF2-40B4-BE49-F238E27FC236}">
                <a16:creationId xmlns:a16="http://schemas.microsoft.com/office/drawing/2014/main" id="{1C838939-3343-4CAD-9A4D-CC57927E6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0818" y="3261350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392663-BB32-436B-A510-D38CE444DA62}"/>
              </a:ext>
            </a:extLst>
          </p:cNvPr>
          <p:cNvSpPr txBox="1"/>
          <p:nvPr/>
        </p:nvSpPr>
        <p:spPr>
          <a:xfrm>
            <a:off x="512828" y="585930"/>
            <a:ext cx="3391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En </a:t>
            </a:r>
            <a:r>
              <a:rPr lang="en-150" dirty="0" err="1">
                <a:solidFill>
                  <a:schemeClr val="bg1"/>
                </a:solidFill>
              </a:rPr>
              <a:t>ik</a:t>
            </a:r>
            <a:r>
              <a:rPr lang="en-150" dirty="0">
                <a:solidFill>
                  <a:schemeClr val="bg1"/>
                </a:solidFill>
              </a:rPr>
              <a:t> </a:t>
            </a:r>
            <a:r>
              <a:rPr lang="en-150" dirty="0" err="1">
                <a:solidFill>
                  <a:schemeClr val="bg1"/>
                </a:solidFill>
              </a:rPr>
              <a:t>heb</a:t>
            </a:r>
            <a:r>
              <a:rPr lang="en-150" dirty="0">
                <a:solidFill>
                  <a:schemeClr val="bg1"/>
                </a:solidFill>
              </a:rPr>
              <a:t> </a:t>
            </a:r>
            <a:r>
              <a:rPr lang="en-150" dirty="0" err="1">
                <a:solidFill>
                  <a:schemeClr val="bg1"/>
                </a:solidFill>
              </a:rPr>
              <a:t>zoveel</a:t>
            </a:r>
            <a:r>
              <a:rPr lang="en-150" dirty="0">
                <a:solidFill>
                  <a:schemeClr val="bg1"/>
                </a:solidFill>
              </a:rPr>
              <a:t> </a:t>
            </a:r>
            <a:r>
              <a:rPr lang="en-150" dirty="0" err="1">
                <a:solidFill>
                  <a:schemeClr val="bg1"/>
                </a:solidFill>
              </a:rPr>
              <a:t>moeten</a:t>
            </a:r>
            <a:r>
              <a:rPr lang="en-150" dirty="0">
                <a:solidFill>
                  <a:schemeClr val="bg1"/>
                </a:solidFill>
              </a:rPr>
              <a:t> </a:t>
            </a:r>
            <a:r>
              <a:rPr lang="en-150" dirty="0" err="1">
                <a:solidFill>
                  <a:schemeClr val="bg1"/>
                </a:solidFill>
              </a:rPr>
              <a:t>missen</a:t>
            </a:r>
            <a:r>
              <a:rPr lang="en-150" dirty="0">
                <a:solidFill>
                  <a:schemeClr val="bg1"/>
                </a:solidFill>
              </a:rPr>
              <a:t>!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21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52"/>
    </mc:Choice>
    <mc:Fallback>
      <p:transition spd="slow" advTm="10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6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848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1" grpId="0"/>
    </p:bldLst>
  </p:timing>
  <p:extLst mod="1">
    <p:ext uri="{E180D4A7-C9FB-4DFB-919C-405C955672EB}">
      <p14:showEvtLst xmlns:p14="http://schemas.microsoft.com/office/powerpoint/2010/main">
        <p14:playEvt time="9" objId="33"/>
        <p14:stopEvt time="1982" objId="33"/>
        <p14:playEvt time="2009" objId="34"/>
        <p14:stopEvt time="4903" objId="34"/>
        <p14:playEvt time="5009" objId="35"/>
        <p14:stopEvt time="6993" objId="3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299855-0D80-48FA-A94A-B156C9B82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43" y="1897038"/>
            <a:ext cx="3890829" cy="3947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BF0183-74DD-400A-B0BF-458F9CC17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074" y="1405124"/>
            <a:ext cx="1993396" cy="20238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F7F4AA-8CAB-458B-B3D4-364D3677D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75" y="1184388"/>
            <a:ext cx="1959868" cy="1987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6DEB7-4D00-4656-B2D0-94C6383F4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17" y="2500404"/>
            <a:ext cx="1578867" cy="16032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5440F0-568A-475B-9760-E0AA1E6562B8}"/>
              </a:ext>
            </a:extLst>
          </p:cNvPr>
          <p:cNvSpPr txBox="1"/>
          <p:nvPr/>
        </p:nvSpPr>
        <p:spPr>
          <a:xfrm>
            <a:off x="374468" y="670989"/>
            <a:ext cx="509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En dan</a:t>
            </a:r>
            <a:r>
              <a:rPr lang="en-150" dirty="0">
                <a:solidFill>
                  <a:schemeClr val="bg1"/>
                </a:solidFill>
              </a:rPr>
              <a:t>,</a:t>
            </a:r>
            <a:r>
              <a:rPr lang="nl-NL" dirty="0">
                <a:solidFill>
                  <a:schemeClr val="bg1"/>
                </a:solidFill>
              </a:rPr>
              <a:t> als ik denk alles gehad te hebben</a:t>
            </a:r>
            <a:r>
              <a:rPr lang="en-150" dirty="0">
                <a:solidFill>
                  <a:schemeClr val="bg1"/>
                </a:solidFill>
              </a:rPr>
              <a:t> ...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E72E3E-673B-4F99-9480-775BEAC44B53}"/>
              </a:ext>
            </a:extLst>
          </p:cNvPr>
          <p:cNvSpPr txBox="1"/>
          <p:nvPr/>
        </p:nvSpPr>
        <p:spPr>
          <a:xfrm>
            <a:off x="397440" y="1470152"/>
            <a:ext cx="2546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sz="4000" dirty="0">
                <a:solidFill>
                  <a:schemeClr val="bg1"/>
                </a:solidFill>
              </a:rPr>
              <a:t>... </a:t>
            </a:r>
            <a:r>
              <a:rPr lang="nl-NL" sz="4000" dirty="0">
                <a:solidFill>
                  <a:schemeClr val="bg1"/>
                </a:solidFill>
              </a:rPr>
              <a:t>C</a:t>
            </a:r>
            <a:r>
              <a:rPr lang="en-150" sz="4000" dirty="0">
                <a:solidFill>
                  <a:schemeClr val="bg1"/>
                </a:solidFill>
              </a:rPr>
              <a:t>o</a:t>
            </a:r>
            <a:r>
              <a:rPr lang="nl-NL" sz="4000" dirty="0">
                <a:solidFill>
                  <a:schemeClr val="bg1"/>
                </a:solidFill>
              </a:rPr>
              <a:t>r</a:t>
            </a:r>
            <a:r>
              <a:rPr lang="en-150" sz="4000" dirty="0">
                <a:solidFill>
                  <a:schemeClr val="bg1"/>
                </a:solidFill>
              </a:rPr>
              <a:t>o</a:t>
            </a:r>
            <a:r>
              <a:rPr lang="nl-NL" sz="4000" dirty="0">
                <a:solidFill>
                  <a:schemeClr val="bg1"/>
                </a:solidFill>
              </a:rPr>
              <a:t>n</a:t>
            </a:r>
            <a:r>
              <a:rPr lang="en-150" sz="4000" dirty="0">
                <a:solidFill>
                  <a:schemeClr val="bg1"/>
                </a:solidFill>
              </a:rPr>
              <a:t>a!</a:t>
            </a:r>
            <a:endParaRPr lang="nl-N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50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60"/>
    </mc:Choice>
    <mc:Fallback>
      <p:transition spd="slow" advTm="6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049A26A-D0D5-497F-A469-A5C4A8454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602" y="1390985"/>
            <a:ext cx="4374156" cy="44446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72DAEF-0C4E-4E85-A821-F79C7FE142DB}"/>
              </a:ext>
            </a:extLst>
          </p:cNvPr>
          <p:cNvSpPr txBox="1"/>
          <p:nvPr/>
        </p:nvSpPr>
        <p:spPr>
          <a:xfrm>
            <a:off x="374468" y="670989"/>
            <a:ext cx="338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Thuis zitten</a:t>
            </a:r>
            <a:r>
              <a:rPr lang="en-150" dirty="0">
                <a:solidFill>
                  <a:schemeClr val="bg1"/>
                </a:solidFill>
              </a:rPr>
              <a:t>!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7B62D-5DD6-4331-B182-E8D890EFCC51}"/>
              </a:ext>
            </a:extLst>
          </p:cNvPr>
          <p:cNvSpPr txBox="1"/>
          <p:nvPr/>
        </p:nvSpPr>
        <p:spPr>
          <a:xfrm>
            <a:off x="374468" y="2883991"/>
            <a:ext cx="338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M</a:t>
            </a:r>
            <a:r>
              <a:rPr lang="en-150" dirty="0" err="1">
                <a:solidFill>
                  <a:schemeClr val="bg1"/>
                </a:solidFill>
              </a:rPr>
              <a:t>i</a:t>
            </a:r>
            <a:r>
              <a:rPr lang="nl-NL" dirty="0">
                <a:solidFill>
                  <a:schemeClr val="bg1"/>
                </a:solidFill>
              </a:rPr>
              <a:t>j</a:t>
            </a:r>
            <a:r>
              <a:rPr lang="en-150" dirty="0">
                <a:solidFill>
                  <a:schemeClr val="bg1"/>
                </a:solidFill>
              </a:rPr>
              <a:t>n </a:t>
            </a:r>
            <a:r>
              <a:rPr lang="nl-NL" dirty="0">
                <a:solidFill>
                  <a:schemeClr val="bg1"/>
                </a:solidFill>
              </a:rPr>
              <a:t>s</a:t>
            </a:r>
            <a:r>
              <a:rPr lang="en-150" dirty="0">
                <a:solidFill>
                  <a:schemeClr val="bg1"/>
                </a:solidFill>
              </a:rPr>
              <a:t>t</a:t>
            </a:r>
            <a:r>
              <a:rPr lang="nl-NL" dirty="0">
                <a:solidFill>
                  <a:schemeClr val="bg1"/>
                </a:solidFill>
              </a:rPr>
              <a:t>u</a:t>
            </a:r>
            <a:r>
              <a:rPr lang="en-150" dirty="0">
                <a:solidFill>
                  <a:schemeClr val="bg1"/>
                </a:solidFill>
              </a:rPr>
              <a:t>d</a:t>
            </a:r>
            <a:r>
              <a:rPr lang="nl-NL" dirty="0">
                <a:solidFill>
                  <a:schemeClr val="bg1"/>
                </a:solidFill>
              </a:rPr>
              <a:t>i</a:t>
            </a:r>
            <a:r>
              <a:rPr lang="en-150" dirty="0">
                <a:solidFill>
                  <a:schemeClr val="bg1"/>
                </a:solidFill>
              </a:rPr>
              <a:t>e </a:t>
            </a:r>
            <a:r>
              <a:rPr lang="nl-NL" dirty="0">
                <a:solidFill>
                  <a:schemeClr val="bg1"/>
                </a:solidFill>
              </a:rPr>
              <a:t>l</a:t>
            </a:r>
            <a:r>
              <a:rPr lang="en-150" dirty="0">
                <a:solidFill>
                  <a:schemeClr val="bg1"/>
                </a:solidFill>
              </a:rPr>
              <a:t>o</a:t>
            </a:r>
            <a:r>
              <a:rPr lang="nl-NL" dirty="0">
                <a:solidFill>
                  <a:schemeClr val="bg1"/>
                </a:solidFill>
              </a:rPr>
              <a:t>o</a:t>
            </a:r>
            <a:r>
              <a:rPr lang="en-150" dirty="0">
                <a:solidFill>
                  <a:schemeClr val="bg1"/>
                </a:solidFill>
              </a:rPr>
              <a:t>p</a:t>
            </a:r>
            <a:r>
              <a:rPr lang="nl-NL" dirty="0">
                <a:solidFill>
                  <a:schemeClr val="bg1"/>
                </a:solidFill>
              </a:rPr>
              <a:t>t</a:t>
            </a:r>
            <a:r>
              <a:rPr lang="en-150" dirty="0">
                <a:solidFill>
                  <a:schemeClr val="bg1"/>
                </a:solidFill>
              </a:rPr>
              <a:t> </a:t>
            </a:r>
            <a:r>
              <a:rPr lang="nl-NL" dirty="0">
                <a:solidFill>
                  <a:schemeClr val="bg1"/>
                </a:solidFill>
              </a:rPr>
              <a:t>g</a:t>
            </a:r>
            <a:r>
              <a:rPr lang="en-150" dirty="0">
                <a:solidFill>
                  <a:schemeClr val="bg1"/>
                </a:solidFill>
              </a:rPr>
              <a:t>e</a:t>
            </a:r>
            <a:r>
              <a:rPr lang="nl-NL" dirty="0">
                <a:solidFill>
                  <a:schemeClr val="bg1"/>
                </a:solidFill>
              </a:rPr>
              <a:t>v</a:t>
            </a:r>
            <a:r>
              <a:rPr lang="en-150" dirty="0">
                <a:solidFill>
                  <a:schemeClr val="bg1"/>
                </a:solidFill>
              </a:rPr>
              <a:t>a</a:t>
            </a:r>
            <a:r>
              <a:rPr lang="nl-NL" dirty="0">
                <a:solidFill>
                  <a:schemeClr val="bg1"/>
                </a:solidFill>
              </a:rPr>
              <a:t>a</a:t>
            </a:r>
            <a:r>
              <a:rPr lang="en-150" dirty="0">
                <a:solidFill>
                  <a:schemeClr val="bg1"/>
                </a:solidFill>
              </a:rPr>
              <a:t>r, maar ...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EA081-8056-4445-97F9-9A6C93F5A1B2}"/>
              </a:ext>
            </a:extLst>
          </p:cNvPr>
          <p:cNvSpPr txBox="1"/>
          <p:nvPr/>
        </p:nvSpPr>
        <p:spPr>
          <a:xfrm>
            <a:off x="374468" y="5466326"/>
            <a:ext cx="4179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.</a:t>
            </a:r>
            <a:r>
              <a:rPr lang="en-150" dirty="0">
                <a:solidFill>
                  <a:schemeClr val="bg1"/>
                </a:solidFill>
              </a:rPr>
              <a:t>.. m</a:t>
            </a:r>
            <a:r>
              <a:rPr lang="nl-NL" dirty="0">
                <a:solidFill>
                  <a:schemeClr val="bg1"/>
                </a:solidFill>
              </a:rPr>
              <a:t>ondkapje</a:t>
            </a:r>
            <a:r>
              <a:rPr lang="en-150" dirty="0">
                <a:solidFill>
                  <a:schemeClr val="bg1"/>
                </a:solidFill>
              </a:rPr>
              <a:t> </a:t>
            </a:r>
            <a:r>
              <a:rPr lang="nl-NL" dirty="0">
                <a:solidFill>
                  <a:schemeClr val="bg1"/>
                </a:solidFill>
              </a:rPr>
              <a:t>o</a:t>
            </a:r>
            <a:r>
              <a:rPr lang="en-150" dirty="0">
                <a:solidFill>
                  <a:schemeClr val="bg1"/>
                </a:solidFill>
              </a:rPr>
              <a:t>p </a:t>
            </a:r>
            <a:r>
              <a:rPr lang="nl-NL" dirty="0">
                <a:solidFill>
                  <a:schemeClr val="bg1"/>
                </a:solidFill>
              </a:rPr>
              <a:t>e</a:t>
            </a:r>
            <a:r>
              <a:rPr lang="en-150" dirty="0">
                <a:solidFill>
                  <a:schemeClr val="bg1"/>
                </a:solidFill>
              </a:rPr>
              <a:t>n </a:t>
            </a:r>
            <a:r>
              <a:rPr lang="nl-NL" dirty="0">
                <a:solidFill>
                  <a:schemeClr val="bg1"/>
                </a:solidFill>
              </a:rPr>
              <a:t>v</a:t>
            </a:r>
            <a:r>
              <a:rPr lang="en-150" dirty="0" err="1">
                <a:solidFill>
                  <a:schemeClr val="bg1"/>
                </a:solidFill>
              </a:rPr>
              <a:t>ol</a:t>
            </a:r>
            <a:r>
              <a:rPr lang="nl-NL" dirty="0">
                <a:solidFill>
                  <a:schemeClr val="bg1"/>
                </a:solidFill>
              </a:rPr>
              <a:t>h</a:t>
            </a:r>
            <a:r>
              <a:rPr lang="en-150" dirty="0">
                <a:solidFill>
                  <a:schemeClr val="bg1"/>
                </a:solidFill>
              </a:rPr>
              <a:t>o</a:t>
            </a:r>
            <a:r>
              <a:rPr lang="nl-NL" dirty="0">
                <a:solidFill>
                  <a:schemeClr val="bg1"/>
                </a:solidFill>
              </a:rPr>
              <a:t>u</a:t>
            </a:r>
            <a:r>
              <a:rPr lang="en-150" dirty="0">
                <a:solidFill>
                  <a:schemeClr val="bg1"/>
                </a:solidFill>
              </a:rPr>
              <a:t>d</a:t>
            </a:r>
            <a:r>
              <a:rPr lang="nl-NL" dirty="0">
                <a:solidFill>
                  <a:schemeClr val="bg1"/>
                </a:solidFill>
              </a:rPr>
              <a:t>e</a:t>
            </a:r>
            <a:r>
              <a:rPr lang="en-150" dirty="0">
                <a:solidFill>
                  <a:schemeClr val="bg1"/>
                </a:solidFill>
              </a:rPr>
              <a:t>n!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0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71"/>
    </mc:Choice>
    <mc:Fallback>
      <p:transition spd="slow" advTm="8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277DDC-B734-4671-94ED-957725BF3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08" y="640399"/>
            <a:ext cx="6601947" cy="5289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E78A5F-7F8D-4357-A7D5-F6FDBC4D99BB}"/>
              </a:ext>
            </a:extLst>
          </p:cNvPr>
          <p:cNvSpPr txBox="1"/>
          <p:nvPr/>
        </p:nvSpPr>
        <p:spPr>
          <a:xfrm>
            <a:off x="374468" y="670989"/>
            <a:ext cx="509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Het </a:t>
            </a:r>
            <a:r>
              <a:rPr lang="en-150" dirty="0">
                <a:solidFill>
                  <a:schemeClr val="bg1"/>
                </a:solidFill>
              </a:rPr>
              <a:t>was</a:t>
            </a:r>
            <a:r>
              <a:rPr lang="nl-NL" dirty="0">
                <a:solidFill>
                  <a:schemeClr val="bg1"/>
                </a:solidFill>
              </a:rPr>
              <a:t> hard werken en veel stres</a:t>
            </a:r>
            <a:r>
              <a:rPr lang="en-150" dirty="0">
                <a:solidFill>
                  <a:schemeClr val="bg1"/>
                </a:solidFill>
              </a:rPr>
              <a:t>s.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635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1"/>
    </mc:Choice>
    <mc:Fallback>
      <p:transition spd="slow" advTm="4011"/>
    </mc:Fallback>
  </mc:AlternateContent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35D7D8-0507-4E9A-AF83-39A872CE1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146" y="957281"/>
            <a:ext cx="6241388" cy="52389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2724D9-8B51-4125-AF5B-3BFF60F84E15}"/>
              </a:ext>
            </a:extLst>
          </p:cNvPr>
          <p:cNvSpPr txBox="1"/>
          <p:nvPr/>
        </p:nvSpPr>
        <p:spPr>
          <a:xfrm>
            <a:off x="374468" y="670989"/>
            <a:ext cx="3886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Maar nu heb ik mijn doel gehaald!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09DDEC-15CD-4BA2-940E-4441F3B90DD5}"/>
              </a:ext>
            </a:extLst>
          </p:cNvPr>
          <p:cNvSpPr txBox="1"/>
          <p:nvPr/>
        </p:nvSpPr>
        <p:spPr>
          <a:xfrm>
            <a:off x="383612" y="1795701"/>
            <a:ext cx="324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dirty="0">
                <a:solidFill>
                  <a:schemeClr val="bg1"/>
                </a:solidFill>
              </a:rPr>
              <a:t>Het was het </a:t>
            </a:r>
            <a:r>
              <a:rPr lang="en-150" dirty="0" err="1">
                <a:solidFill>
                  <a:schemeClr val="bg1"/>
                </a:solidFill>
              </a:rPr>
              <a:t>allemaal</a:t>
            </a:r>
            <a:r>
              <a:rPr lang="en-150" dirty="0">
                <a:solidFill>
                  <a:schemeClr val="bg1"/>
                </a:solidFill>
              </a:rPr>
              <a:t> </a:t>
            </a:r>
            <a:r>
              <a:rPr lang="en-150" dirty="0" err="1">
                <a:solidFill>
                  <a:schemeClr val="bg1"/>
                </a:solidFill>
              </a:rPr>
              <a:t>waard</a:t>
            </a:r>
            <a:r>
              <a:rPr lang="en-150" dirty="0">
                <a:solidFill>
                  <a:schemeClr val="bg1"/>
                </a:solidFill>
              </a:rPr>
              <a:t>!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980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4"/>
    </mc:Choice>
    <mc:Fallback>
      <p:transition spd="slow" advTm="5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87CF62-7497-422B-94C8-259BD5947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727" y="4958632"/>
            <a:ext cx="9217891" cy="1456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B7E0F0-F5B5-4C35-9297-558288F56101}"/>
              </a:ext>
            </a:extLst>
          </p:cNvPr>
          <p:cNvSpPr txBox="1"/>
          <p:nvPr/>
        </p:nvSpPr>
        <p:spPr>
          <a:xfrm>
            <a:off x="374468" y="670989"/>
            <a:ext cx="2249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I</a:t>
            </a:r>
            <a:r>
              <a:rPr lang="en-150" dirty="0">
                <a:solidFill>
                  <a:schemeClr val="bg1"/>
                </a:solidFill>
              </a:rPr>
              <a:t>k</a:t>
            </a:r>
            <a:r>
              <a:rPr lang="nl-NL" dirty="0">
                <a:solidFill>
                  <a:schemeClr val="bg1"/>
                </a:solidFill>
              </a:rPr>
              <a:t> ben geslaagd!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5C068B-71AC-480A-A676-C1D3888F2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98" y="338813"/>
            <a:ext cx="5536247" cy="49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25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4"/>
    </mc:Choice>
    <mc:Fallback>
      <p:transition spd="slow" advTm="7544"/>
    </mc:Fallback>
  </mc:AlternateContent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B53C11-7DAA-46E4-A80C-5B25117E7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48" y="522402"/>
            <a:ext cx="7697406" cy="55710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3DFFCC-79FE-4DBC-952D-A22E02128196}"/>
              </a:ext>
            </a:extLst>
          </p:cNvPr>
          <p:cNvSpPr txBox="1"/>
          <p:nvPr/>
        </p:nvSpPr>
        <p:spPr>
          <a:xfrm>
            <a:off x="502484" y="764517"/>
            <a:ext cx="2249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Ik krijg cadeau's</a:t>
            </a:r>
          </a:p>
        </p:txBody>
      </p:sp>
    </p:spTree>
    <p:extLst>
      <p:ext uri="{BB962C8B-B14F-4D97-AF65-F5344CB8AC3E}">
        <p14:creationId xmlns:p14="http://schemas.microsoft.com/office/powerpoint/2010/main" val="2440079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4"/>
    </mc:Choice>
    <mc:Fallback>
      <p:transition spd="slow" advTm="3224"/>
    </mc:Fallback>
  </mc:AlternateContent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8A8278-421A-40A6-8647-3476F6B85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690" y="2687432"/>
            <a:ext cx="4457658" cy="32200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078AB1-E40A-43F1-A4D6-B55F7529B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947" y="278824"/>
            <a:ext cx="3687461" cy="22931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9F909F-DFFC-47DD-A2D8-9BD53A77A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623" y="461114"/>
            <a:ext cx="3611031" cy="2394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A4ADAD-7AFD-4C0E-B0F4-6BC0178A1F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712" y="3499547"/>
            <a:ext cx="2597183" cy="22931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5B9E9F-38E7-43D6-8F1A-741720979E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4" y="3679826"/>
            <a:ext cx="4165213" cy="22276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A10313-B438-45D1-AE46-1FA95CF061D4}"/>
              </a:ext>
            </a:extLst>
          </p:cNvPr>
          <p:cNvSpPr txBox="1"/>
          <p:nvPr/>
        </p:nvSpPr>
        <p:spPr>
          <a:xfrm>
            <a:off x="492152" y="581207"/>
            <a:ext cx="261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Ik krijg </a:t>
            </a:r>
            <a:r>
              <a:rPr lang="en-150" dirty="0">
                <a:solidFill>
                  <a:schemeClr val="bg1"/>
                </a:solidFill>
              </a:rPr>
              <a:t>c</a:t>
            </a:r>
            <a:r>
              <a:rPr lang="nl-NL" dirty="0">
                <a:solidFill>
                  <a:schemeClr val="bg1"/>
                </a:solidFill>
              </a:rPr>
              <a:t>o</a:t>
            </a:r>
            <a:r>
              <a:rPr lang="en-150" dirty="0">
                <a:solidFill>
                  <a:schemeClr val="bg1"/>
                </a:solidFill>
              </a:rPr>
              <a:t>m</a:t>
            </a:r>
            <a:r>
              <a:rPr lang="nl-NL" dirty="0">
                <a:solidFill>
                  <a:schemeClr val="bg1"/>
                </a:solidFill>
              </a:rPr>
              <a:t>p</a:t>
            </a:r>
            <a:r>
              <a:rPr lang="en-150" dirty="0">
                <a:solidFill>
                  <a:schemeClr val="bg1"/>
                </a:solidFill>
              </a:rPr>
              <a:t>l</a:t>
            </a:r>
            <a:r>
              <a:rPr lang="nl-NL" dirty="0">
                <a:solidFill>
                  <a:schemeClr val="bg1"/>
                </a:solidFill>
              </a:rPr>
              <a:t>i</a:t>
            </a:r>
            <a:r>
              <a:rPr lang="en-150" dirty="0">
                <a:solidFill>
                  <a:schemeClr val="bg1"/>
                </a:solidFill>
              </a:rPr>
              <a:t>m</a:t>
            </a:r>
            <a:r>
              <a:rPr lang="nl-NL" dirty="0">
                <a:solidFill>
                  <a:schemeClr val="bg1"/>
                </a:solidFill>
              </a:rPr>
              <a:t>e</a:t>
            </a:r>
            <a:r>
              <a:rPr lang="en-150" dirty="0" err="1">
                <a:solidFill>
                  <a:schemeClr val="bg1"/>
                </a:solidFill>
              </a:rPr>
              <a:t>nt</a:t>
            </a:r>
            <a:r>
              <a:rPr lang="nl-NL" dirty="0">
                <a:solidFill>
                  <a:schemeClr val="bg1"/>
                </a:solidFill>
              </a:rPr>
              <a:t>e</a:t>
            </a:r>
            <a:r>
              <a:rPr lang="en-150" dirty="0">
                <a:solidFill>
                  <a:schemeClr val="bg1"/>
                </a:solidFill>
              </a:rPr>
              <a:t>n!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429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1"/>
    </mc:Choice>
    <mc:Fallback>
      <p:transition spd="slow" advTm="6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82AB85-86CA-4778-99EE-1F94A6765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15" y="709988"/>
            <a:ext cx="5129140" cy="50148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30CE9F-EBF5-4DE2-9B50-FD2F469598F8}"/>
              </a:ext>
            </a:extLst>
          </p:cNvPr>
          <p:cNvSpPr txBox="1"/>
          <p:nvPr/>
        </p:nvSpPr>
        <p:spPr>
          <a:xfrm>
            <a:off x="492152" y="581207"/>
            <a:ext cx="261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E</a:t>
            </a:r>
            <a:r>
              <a:rPr lang="en-150" dirty="0">
                <a:solidFill>
                  <a:schemeClr val="bg1"/>
                </a:solidFill>
              </a:rPr>
              <a:t>n </a:t>
            </a:r>
            <a:r>
              <a:rPr lang="nl-NL" dirty="0">
                <a:solidFill>
                  <a:schemeClr val="bg1"/>
                </a:solidFill>
              </a:rPr>
              <a:t>i</a:t>
            </a:r>
            <a:r>
              <a:rPr lang="en-150" dirty="0">
                <a:solidFill>
                  <a:schemeClr val="bg1"/>
                </a:solidFill>
              </a:rPr>
              <a:t>e</a:t>
            </a:r>
            <a:r>
              <a:rPr lang="nl-NL" dirty="0">
                <a:solidFill>
                  <a:schemeClr val="bg1"/>
                </a:solidFill>
              </a:rPr>
              <a:t>d</a:t>
            </a:r>
            <a:r>
              <a:rPr lang="en-150" dirty="0">
                <a:solidFill>
                  <a:schemeClr val="bg1"/>
                </a:solidFill>
              </a:rPr>
              <a:t>e</a:t>
            </a:r>
            <a:r>
              <a:rPr lang="nl-NL" dirty="0">
                <a:solidFill>
                  <a:schemeClr val="bg1"/>
                </a:solidFill>
              </a:rPr>
              <a:t>r</a:t>
            </a:r>
            <a:r>
              <a:rPr lang="en-150" dirty="0">
                <a:solidFill>
                  <a:schemeClr val="bg1"/>
                </a:solidFill>
              </a:rPr>
              <a:t>e</a:t>
            </a:r>
            <a:r>
              <a:rPr lang="nl-NL" dirty="0">
                <a:solidFill>
                  <a:schemeClr val="bg1"/>
                </a:solidFill>
              </a:rPr>
              <a:t>e</a:t>
            </a:r>
            <a:r>
              <a:rPr lang="en-150" dirty="0">
                <a:solidFill>
                  <a:schemeClr val="bg1"/>
                </a:solidFill>
              </a:rPr>
              <a:t>n </a:t>
            </a:r>
            <a:r>
              <a:rPr lang="nl-NL" dirty="0">
                <a:solidFill>
                  <a:schemeClr val="bg1"/>
                </a:solidFill>
              </a:rPr>
              <a:t>l</a:t>
            </a:r>
            <a:r>
              <a:rPr lang="en-150" dirty="0" err="1">
                <a:solidFill>
                  <a:schemeClr val="bg1"/>
                </a:solidFill>
              </a:rPr>
              <a:t>i</a:t>
            </a:r>
            <a:r>
              <a:rPr lang="nl-NL" dirty="0">
                <a:solidFill>
                  <a:schemeClr val="bg1"/>
                </a:solidFill>
              </a:rPr>
              <a:t>k</a:t>
            </a:r>
            <a:r>
              <a:rPr lang="en-150" dirty="0">
                <a:solidFill>
                  <a:schemeClr val="bg1"/>
                </a:solidFill>
              </a:rPr>
              <a:t>e</a:t>
            </a:r>
            <a:r>
              <a:rPr lang="nl-NL" dirty="0">
                <a:solidFill>
                  <a:schemeClr val="bg1"/>
                </a:solidFill>
              </a:rPr>
              <a:t>d</a:t>
            </a:r>
            <a:r>
              <a:rPr lang="en-150" dirty="0">
                <a:solidFill>
                  <a:schemeClr val="bg1"/>
                </a:solidFill>
              </a:rPr>
              <a:t> </a:t>
            </a:r>
            <a:r>
              <a:rPr lang="nl-NL" dirty="0">
                <a:solidFill>
                  <a:schemeClr val="bg1"/>
                </a:solidFill>
              </a:rPr>
              <a:t>m</a:t>
            </a:r>
            <a:r>
              <a:rPr lang="en-150" dirty="0" err="1">
                <a:solidFill>
                  <a:schemeClr val="bg1"/>
                </a:solidFill>
              </a:rPr>
              <a:t>i</a:t>
            </a:r>
            <a:r>
              <a:rPr lang="nl-NL" dirty="0">
                <a:solidFill>
                  <a:schemeClr val="bg1"/>
                </a:solidFill>
              </a:rPr>
              <a:t>j</a:t>
            </a:r>
            <a:r>
              <a:rPr lang="en-150" dirty="0">
                <a:solidFill>
                  <a:schemeClr val="bg1"/>
                </a:solidFill>
              </a:rPr>
              <a:t>!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526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4"/>
    </mc:Choice>
    <mc:Fallback>
      <p:transition spd="slow" advTm="4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81FA9DB-0410-469A-9C38-078C9EB6C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38" y="1023945"/>
            <a:ext cx="5319419" cy="46540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BBECC5-F001-490F-A436-4E1090583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24" y="649615"/>
            <a:ext cx="304216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10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2"/>
    </mc:Choice>
    <mc:Fallback>
      <p:transition spd="slow" advTm="4942"/>
    </mc:Fallback>
  </mc:AlternateContent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81E671-8910-4781-BDFD-DFD5063D3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39" y="1182199"/>
            <a:ext cx="2362802" cy="2604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0D6A31-A93C-4603-896F-98395DFDD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392" y="2397501"/>
            <a:ext cx="4256840" cy="3727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591D84-DBBD-4A6B-92BD-B78422F98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048" y="1099071"/>
            <a:ext cx="3528291" cy="22215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6A126C-907E-49AC-B39B-0D1D6044E1A5}"/>
              </a:ext>
            </a:extLst>
          </p:cNvPr>
          <p:cNvSpPr txBox="1"/>
          <p:nvPr/>
        </p:nvSpPr>
        <p:spPr>
          <a:xfrm>
            <a:off x="492152" y="581207"/>
            <a:ext cx="3439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dirty="0">
                <a:solidFill>
                  <a:schemeClr val="bg1"/>
                </a:solidFill>
              </a:rPr>
              <a:t>I</a:t>
            </a:r>
            <a:r>
              <a:rPr lang="nl-NL" dirty="0">
                <a:solidFill>
                  <a:schemeClr val="bg1"/>
                </a:solidFill>
              </a:rPr>
              <a:t>k</a:t>
            </a:r>
            <a:r>
              <a:rPr lang="en-150" dirty="0">
                <a:solidFill>
                  <a:schemeClr val="bg1"/>
                </a:solidFill>
              </a:rPr>
              <a:t> </a:t>
            </a:r>
            <a:r>
              <a:rPr lang="nl-NL" dirty="0">
                <a:solidFill>
                  <a:schemeClr val="bg1"/>
                </a:solidFill>
              </a:rPr>
              <a:t>ben trots op mij Selfie!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E1BA49-6793-4295-A396-A81FBA5EA10C}"/>
              </a:ext>
            </a:extLst>
          </p:cNvPr>
          <p:cNvSpPr txBox="1"/>
          <p:nvPr/>
        </p:nvSpPr>
        <p:spPr>
          <a:xfrm>
            <a:off x="508343" y="1312727"/>
            <a:ext cx="3439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dirty="0">
                <a:solidFill>
                  <a:schemeClr val="bg1"/>
                </a:solidFill>
              </a:rPr>
              <a:t>I</a:t>
            </a:r>
            <a:r>
              <a:rPr lang="nl-NL" dirty="0">
                <a:solidFill>
                  <a:schemeClr val="bg1"/>
                </a:solidFill>
              </a:rPr>
              <a:t>k</a:t>
            </a:r>
            <a:r>
              <a:rPr lang="en-150" dirty="0">
                <a:solidFill>
                  <a:schemeClr val="bg1"/>
                </a:solidFill>
              </a:rPr>
              <a:t> </a:t>
            </a:r>
            <a:r>
              <a:rPr lang="nl-NL" dirty="0">
                <a:solidFill>
                  <a:schemeClr val="bg1"/>
                </a:solidFill>
              </a:rPr>
              <a:t>v</a:t>
            </a:r>
            <a:r>
              <a:rPr lang="en-150" dirty="0">
                <a:solidFill>
                  <a:schemeClr val="bg1"/>
                </a:solidFill>
              </a:rPr>
              <a:t>o</a:t>
            </a:r>
            <a:r>
              <a:rPr lang="nl-NL" dirty="0">
                <a:solidFill>
                  <a:schemeClr val="bg1"/>
                </a:solidFill>
              </a:rPr>
              <a:t>e</a:t>
            </a:r>
            <a:r>
              <a:rPr lang="en-150" dirty="0">
                <a:solidFill>
                  <a:schemeClr val="bg1"/>
                </a:solidFill>
              </a:rPr>
              <a:t>l </a:t>
            </a:r>
            <a:r>
              <a:rPr lang="nl-NL" dirty="0">
                <a:solidFill>
                  <a:schemeClr val="bg1"/>
                </a:solidFill>
              </a:rPr>
              <a:t>m</a:t>
            </a:r>
            <a:r>
              <a:rPr lang="en-150" dirty="0" err="1">
                <a:solidFill>
                  <a:schemeClr val="bg1"/>
                </a:solidFill>
              </a:rPr>
              <a:t>i</a:t>
            </a:r>
            <a:r>
              <a:rPr lang="nl-NL" dirty="0">
                <a:solidFill>
                  <a:schemeClr val="bg1"/>
                </a:solidFill>
              </a:rPr>
              <a:t>j</a:t>
            </a:r>
            <a:r>
              <a:rPr lang="en-150" dirty="0">
                <a:solidFill>
                  <a:schemeClr val="bg1"/>
                </a:solidFill>
              </a:rPr>
              <a:t> </a:t>
            </a:r>
            <a:r>
              <a:rPr lang="nl-NL" dirty="0">
                <a:solidFill>
                  <a:schemeClr val="bg1"/>
                </a:solidFill>
              </a:rPr>
              <a:t>d</a:t>
            </a:r>
            <a:r>
              <a:rPr lang="en-150" dirty="0">
                <a:solidFill>
                  <a:schemeClr val="bg1"/>
                </a:solidFill>
              </a:rPr>
              <a:t>e </a:t>
            </a:r>
            <a:r>
              <a:rPr lang="nl-NL" dirty="0">
                <a:solidFill>
                  <a:schemeClr val="bg1"/>
                </a:solidFill>
              </a:rPr>
              <a:t>k</a:t>
            </a:r>
            <a:r>
              <a:rPr lang="en-150" dirty="0" err="1">
                <a:solidFill>
                  <a:schemeClr val="bg1"/>
                </a:solidFill>
              </a:rPr>
              <a:t>oning</a:t>
            </a:r>
            <a:r>
              <a:rPr lang="en-150" dirty="0">
                <a:solidFill>
                  <a:schemeClr val="bg1"/>
                </a:solidFill>
              </a:rPr>
              <a:t> </a:t>
            </a:r>
            <a:r>
              <a:rPr lang="en-150" dirty="0" err="1">
                <a:solidFill>
                  <a:schemeClr val="bg1"/>
                </a:solidFill>
              </a:rPr>
              <a:t>te</a:t>
            </a:r>
            <a:r>
              <a:rPr lang="en-150" dirty="0">
                <a:solidFill>
                  <a:schemeClr val="bg1"/>
                </a:solidFill>
              </a:rPr>
              <a:t> </a:t>
            </a:r>
            <a:r>
              <a:rPr lang="en-150" dirty="0" err="1">
                <a:solidFill>
                  <a:schemeClr val="bg1"/>
                </a:solidFill>
              </a:rPr>
              <a:t>rijk</a:t>
            </a:r>
            <a:r>
              <a:rPr lang="en-150" dirty="0">
                <a:solidFill>
                  <a:schemeClr val="bg1"/>
                </a:solidFill>
              </a:rPr>
              <a:t>!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3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95"/>
    </mc:Choice>
    <mc:Fallback>
      <p:transition spd="slow" advTm="8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9AD91A-8E11-4372-88BC-92125B4BC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483" y="443802"/>
            <a:ext cx="6163343" cy="16812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D10A98-3C7B-4BDF-B06F-6BE98C8B1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00" y="5182980"/>
            <a:ext cx="7150143" cy="11294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354CC1-82D6-4468-861A-F1732B0AA0EA}"/>
              </a:ext>
            </a:extLst>
          </p:cNvPr>
          <p:cNvSpPr txBox="1"/>
          <p:nvPr/>
        </p:nvSpPr>
        <p:spPr>
          <a:xfrm>
            <a:off x="392756" y="915100"/>
            <a:ext cx="3008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Hoera</a:t>
            </a:r>
            <a:r>
              <a:rPr lang="en-150" dirty="0">
                <a:solidFill>
                  <a:schemeClr val="bg1"/>
                </a:solidFill>
              </a:rPr>
              <a:t>,</a:t>
            </a:r>
            <a:r>
              <a:rPr lang="nl-NL" dirty="0">
                <a:solidFill>
                  <a:schemeClr val="bg1"/>
                </a:solidFill>
              </a:rPr>
              <a:t> ik ben</a:t>
            </a:r>
            <a:r>
              <a:rPr lang="en-150" dirty="0">
                <a:solidFill>
                  <a:schemeClr val="bg1"/>
                </a:solidFill>
              </a:rPr>
              <a:t> </a:t>
            </a:r>
            <a:r>
              <a:rPr lang="nl-NL" dirty="0">
                <a:solidFill>
                  <a:schemeClr val="bg1"/>
                </a:solidFill>
              </a:rPr>
              <a:t>geslaagd!</a:t>
            </a:r>
            <a:endParaRPr lang="en-15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3E5C8-D5D7-4849-9857-3F3F0DC8DEFB}"/>
              </a:ext>
            </a:extLst>
          </p:cNvPr>
          <p:cNvSpPr txBox="1"/>
          <p:nvPr/>
        </p:nvSpPr>
        <p:spPr>
          <a:xfrm>
            <a:off x="392756" y="1755729"/>
            <a:ext cx="3008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D</a:t>
            </a:r>
            <a:r>
              <a:rPr lang="en-150" dirty="0" err="1">
                <a:solidFill>
                  <a:schemeClr val="bg1"/>
                </a:solidFill>
              </a:rPr>
              <a:t>i</a:t>
            </a:r>
            <a:r>
              <a:rPr lang="nl-NL" dirty="0">
                <a:solidFill>
                  <a:schemeClr val="bg1"/>
                </a:solidFill>
              </a:rPr>
              <a:t>t</a:t>
            </a:r>
            <a:r>
              <a:rPr lang="en-150" dirty="0">
                <a:solidFill>
                  <a:schemeClr val="bg1"/>
                </a:solidFill>
              </a:rPr>
              <a:t> </a:t>
            </a:r>
            <a:r>
              <a:rPr lang="nl-NL" dirty="0">
                <a:solidFill>
                  <a:schemeClr val="bg1"/>
                </a:solidFill>
              </a:rPr>
              <a:t>g</a:t>
            </a:r>
            <a:r>
              <a:rPr lang="en-150" dirty="0">
                <a:solidFill>
                  <a:schemeClr val="bg1"/>
                </a:solidFill>
              </a:rPr>
              <a:t>a </a:t>
            </a:r>
            <a:r>
              <a:rPr lang="nl-NL" dirty="0">
                <a:solidFill>
                  <a:schemeClr val="bg1"/>
                </a:solidFill>
              </a:rPr>
              <a:t>i</a:t>
            </a:r>
            <a:r>
              <a:rPr lang="en-150" dirty="0">
                <a:solidFill>
                  <a:schemeClr val="bg1"/>
                </a:solidFill>
              </a:rPr>
              <a:t>k </a:t>
            </a:r>
            <a:r>
              <a:rPr lang="nl-NL" dirty="0">
                <a:solidFill>
                  <a:schemeClr val="bg1"/>
                </a:solidFill>
              </a:rPr>
              <a:t>v</a:t>
            </a:r>
            <a:r>
              <a:rPr lang="en-150" dirty="0" err="1">
                <a:solidFill>
                  <a:schemeClr val="bg1"/>
                </a:solidFill>
              </a:rPr>
              <a:t>i</a:t>
            </a:r>
            <a:r>
              <a:rPr lang="nl-NL" dirty="0">
                <a:solidFill>
                  <a:schemeClr val="bg1"/>
                </a:solidFill>
              </a:rPr>
              <a:t>e</a:t>
            </a:r>
            <a:r>
              <a:rPr lang="en-150" dirty="0">
                <a:solidFill>
                  <a:schemeClr val="bg1"/>
                </a:solidFill>
              </a:rPr>
              <a:t>r</a:t>
            </a:r>
            <a:r>
              <a:rPr lang="nl-NL" dirty="0">
                <a:solidFill>
                  <a:schemeClr val="bg1"/>
                </a:solidFill>
              </a:rPr>
              <a:t>e</a:t>
            </a:r>
            <a:r>
              <a:rPr lang="en-150" dirty="0">
                <a:solidFill>
                  <a:schemeClr val="bg1"/>
                </a:solidFill>
              </a:rPr>
              <a:t>n!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B3FA7A-45D1-4277-B67E-78D9D8CA3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873" y="1372686"/>
            <a:ext cx="4444287" cy="395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41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8"/>
    </mc:Choice>
    <mc:Fallback>
      <p:transition spd="slow" advTm="4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BF817-A7BE-4C88-B08F-B81ED989E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691" y="1417572"/>
            <a:ext cx="8730789" cy="49634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B4D143-01DE-4F07-9CB8-8C5B4952A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413" y="228894"/>
            <a:ext cx="3751024" cy="947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1E7BAD-228A-41FF-9B18-C3CDBED696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26" y="260839"/>
            <a:ext cx="2533991" cy="3297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9B9740-57B6-4474-8E72-DC26070522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2" y="3127869"/>
            <a:ext cx="3022418" cy="36187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E94293-F383-471C-B6B1-57DE5F46DF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15" y="3593457"/>
            <a:ext cx="2595424" cy="300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181CC8-9B28-4024-88C6-C1C259BE93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324" y="3010404"/>
            <a:ext cx="1021970" cy="3618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7451A6-AE85-42E5-8AD2-95EB63AF28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28" y="702450"/>
            <a:ext cx="2157303" cy="36187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F17DE8-ABE1-4588-A776-4988260C20EE}"/>
              </a:ext>
            </a:extLst>
          </p:cNvPr>
          <p:cNvSpPr txBox="1"/>
          <p:nvPr/>
        </p:nvSpPr>
        <p:spPr>
          <a:xfrm>
            <a:off x="411397" y="333118"/>
            <a:ext cx="3008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Het is party time.</a:t>
            </a:r>
            <a:endParaRPr lang="en-1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35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3"/>
    </mc:Choice>
    <mc:Fallback>
      <p:transition spd="slow" advTm="3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78BEDE-1866-4941-B8C3-7BDA0D17E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788" y="737980"/>
            <a:ext cx="6616773" cy="3987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46E90D-1E73-4182-88DE-BB4A09993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931" y="5449456"/>
            <a:ext cx="3032489" cy="677684"/>
          </a:xfrm>
          <a:prstGeom prst="rect">
            <a:avLst/>
          </a:prstGeom>
        </p:spPr>
      </p:pic>
      <p:pic>
        <p:nvPicPr>
          <p:cNvPr id="7" name="bensound-ukulele (1)">
            <a:hlinkClick r:id="" action="ppaction://media"/>
            <a:extLst>
              <a:ext uri="{FF2B5EF4-FFF2-40B4-BE49-F238E27FC236}">
                <a16:creationId xmlns:a16="http://schemas.microsoft.com/office/drawing/2014/main" id="{6076C105-7C64-4ECB-A241-58E107159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615" y="-731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9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84"/>
    </mc:Choice>
    <mc:Fallback>
      <p:transition spd="slow" advTm="20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" objId="7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80455A-7AC6-4C6D-B139-3943E700E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1" y="376560"/>
            <a:ext cx="5643100" cy="56135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2CB7D2-A2FA-443B-AB37-69CCE73F7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99" y="1444753"/>
            <a:ext cx="4755264" cy="9236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FB9428-F27C-47CB-B3E4-D33A2B1DED5C}"/>
              </a:ext>
            </a:extLst>
          </p:cNvPr>
          <p:cNvSpPr txBox="1"/>
          <p:nvPr/>
        </p:nvSpPr>
        <p:spPr>
          <a:xfrm>
            <a:off x="656099" y="535877"/>
            <a:ext cx="3008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heb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mijn</a:t>
            </a:r>
            <a:r>
              <a:rPr lang="en-150" dirty="0">
                <a:solidFill>
                  <a:schemeClr val="bg1"/>
                </a:solidFill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184837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2"/>
    </mc:Choice>
    <mc:Fallback>
      <p:transition spd="slow" advTm="7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0DB3D87-54E1-4911-A611-BA82D0547323}"/>
              </a:ext>
            </a:extLst>
          </p:cNvPr>
          <p:cNvSpPr txBox="1"/>
          <p:nvPr/>
        </p:nvSpPr>
        <p:spPr>
          <a:xfrm>
            <a:off x="650508" y="627455"/>
            <a:ext cx="3008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dirty="0">
                <a:solidFill>
                  <a:schemeClr val="bg1"/>
                </a:solidFill>
              </a:rPr>
              <a:t>H</a:t>
            </a:r>
            <a:r>
              <a:rPr lang="nl-NL" dirty="0">
                <a:solidFill>
                  <a:schemeClr val="bg1"/>
                </a:solidFill>
              </a:rPr>
              <a:t>et smaakt naar meer!</a:t>
            </a:r>
            <a:endParaRPr lang="en-15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93CDE6-38C0-4098-9CB2-44DDFED09C87}"/>
              </a:ext>
            </a:extLst>
          </p:cNvPr>
          <p:cNvSpPr txBox="1"/>
          <p:nvPr/>
        </p:nvSpPr>
        <p:spPr>
          <a:xfrm>
            <a:off x="650508" y="1907477"/>
            <a:ext cx="3008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dirty="0">
                <a:solidFill>
                  <a:schemeClr val="bg1"/>
                </a:solidFill>
              </a:rPr>
              <a:t>W</a:t>
            </a:r>
            <a:r>
              <a:rPr lang="nl-NL" dirty="0">
                <a:solidFill>
                  <a:schemeClr val="bg1"/>
                </a:solidFill>
              </a:rPr>
              <a:t>a</a:t>
            </a:r>
            <a:r>
              <a:rPr lang="en-150" dirty="0">
                <a:solidFill>
                  <a:schemeClr val="bg1"/>
                </a:solidFill>
              </a:rPr>
              <a:t>t </a:t>
            </a:r>
            <a:r>
              <a:rPr lang="nl-NL" dirty="0">
                <a:solidFill>
                  <a:schemeClr val="bg1"/>
                </a:solidFill>
              </a:rPr>
              <a:t>i</a:t>
            </a:r>
            <a:r>
              <a:rPr lang="en-150" dirty="0">
                <a:solidFill>
                  <a:schemeClr val="bg1"/>
                </a:solidFill>
              </a:rPr>
              <a:t>s </a:t>
            </a:r>
            <a:r>
              <a:rPr lang="nl-NL" dirty="0">
                <a:solidFill>
                  <a:schemeClr val="bg1"/>
                </a:solidFill>
              </a:rPr>
              <a:t>n</a:t>
            </a:r>
            <a:r>
              <a:rPr lang="en-150" dirty="0">
                <a:solidFill>
                  <a:schemeClr val="bg1"/>
                </a:solidFill>
              </a:rPr>
              <a:t>u </a:t>
            </a:r>
            <a:r>
              <a:rPr lang="nl-NL" dirty="0">
                <a:solidFill>
                  <a:schemeClr val="bg1"/>
                </a:solidFill>
              </a:rPr>
              <a:t>m</a:t>
            </a:r>
            <a:r>
              <a:rPr lang="en-150" dirty="0" err="1">
                <a:solidFill>
                  <a:schemeClr val="bg1"/>
                </a:solidFill>
              </a:rPr>
              <a:t>i</a:t>
            </a:r>
            <a:r>
              <a:rPr lang="nl-NL" dirty="0">
                <a:solidFill>
                  <a:schemeClr val="bg1"/>
                </a:solidFill>
              </a:rPr>
              <a:t>j</a:t>
            </a:r>
            <a:r>
              <a:rPr lang="en-150" dirty="0">
                <a:solidFill>
                  <a:schemeClr val="bg1"/>
                </a:solidFill>
              </a:rPr>
              <a:t>n </a:t>
            </a:r>
            <a:r>
              <a:rPr lang="nl-NL" dirty="0">
                <a:solidFill>
                  <a:schemeClr val="bg1"/>
                </a:solidFill>
              </a:rPr>
              <a:t>v</a:t>
            </a:r>
            <a:r>
              <a:rPr lang="en-150" dirty="0">
                <a:solidFill>
                  <a:schemeClr val="bg1"/>
                </a:solidFill>
              </a:rPr>
              <a:t>o</a:t>
            </a:r>
            <a:r>
              <a:rPr lang="nl-NL" dirty="0">
                <a:solidFill>
                  <a:schemeClr val="bg1"/>
                </a:solidFill>
              </a:rPr>
              <a:t>l</a:t>
            </a:r>
            <a:r>
              <a:rPr lang="en-150" dirty="0">
                <a:solidFill>
                  <a:schemeClr val="bg1"/>
                </a:solidFill>
              </a:rPr>
              <a:t>g</a:t>
            </a:r>
            <a:r>
              <a:rPr lang="nl-NL" dirty="0">
                <a:solidFill>
                  <a:schemeClr val="bg1"/>
                </a:solidFill>
              </a:rPr>
              <a:t>e</a:t>
            </a:r>
            <a:r>
              <a:rPr lang="en-150" dirty="0">
                <a:solidFill>
                  <a:schemeClr val="bg1"/>
                </a:solidFill>
              </a:rPr>
              <a:t>n</a:t>
            </a:r>
            <a:r>
              <a:rPr lang="nl-NL" dirty="0">
                <a:solidFill>
                  <a:schemeClr val="bg1"/>
                </a:solidFill>
              </a:rPr>
              <a:t>d</a:t>
            </a:r>
            <a:r>
              <a:rPr lang="en-150" dirty="0">
                <a:solidFill>
                  <a:schemeClr val="bg1"/>
                </a:solidFill>
              </a:rPr>
              <a:t>e </a:t>
            </a:r>
            <a:r>
              <a:rPr lang="nl-NL" dirty="0">
                <a:solidFill>
                  <a:schemeClr val="bg1"/>
                </a:solidFill>
              </a:rPr>
              <a:t>d</a:t>
            </a:r>
            <a:r>
              <a:rPr lang="en-150" dirty="0">
                <a:solidFill>
                  <a:schemeClr val="bg1"/>
                </a:solidFill>
              </a:rPr>
              <a:t>o</a:t>
            </a:r>
            <a:r>
              <a:rPr lang="nl-NL" dirty="0">
                <a:solidFill>
                  <a:schemeClr val="bg1"/>
                </a:solidFill>
              </a:rPr>
              <a:t>e</a:t>
            </a:r>
            <a:r>
              <a:rPr lang="en-150" dirty="0">
                <a:solidFill>
                  <a:schemeClr val="bg1"/>
                </a:solidFill>
              </a:rPr>
              <a:t>l?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8BF319-26F9-409D-BC07-69F19C4AC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216" y="4013505"/>
            <a:ext cx="6896572" cy="24216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DB7C53-2F36-403B-BFB9-1C0EC6D40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688" y="1105949"/>
            <a:ext cx="5948720" cy="347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53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68"/>
    </mc:Choice>
    <mc:Fallback>
      <p:transition spd="slow" advTm="9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  <p:extLst mod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00B33D-BDDE-482C-A147-F15127E27CB7}"/>
              </a:ext>
            </a:extLst>
          </p:cNvPr>
          <p:cNvSpPr/>
          <p:nvPr/>
        </p:nvSpPr>
        <p:spPr>
          <a:xfrm>
            <a:off x="3091543" y="4375098"/>
            <a:ext cx="4868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150" dirty="0"/>
              <a:t>Gratis aa</a:t>
            </a:r>
            <a:r>
              <a:rPr lang="nl-NL" dirty="0"/>
              <a:t>n</a:t>
            </a:r>
            <a:r>
              <a:rPr lang="en-150" dirty="0"/>
              <a:t>g</a:t>
            </a:r>
            <a:r>
              <a:rPr lang="nl-NL" dirty="0"/>
              <a:t>e</a:t>
            </a:r>
            <a:r>
              <a:rPr lang="en-150" dirty="0"/>
              <a:t>b</a:t>
            </a:r>
            <a:r>
              <a:rPr lang="nl-NL" dirty="0"/>
              <a:t>o</a:t>
            </a:r>
            <a:r>
              <a:rPr lang="en-150" dirty="0"/>
              <a:t>d</a:t>
            </a:r>
            <a:r>
              <a:rPr lang="nl-NL" dirty="0"/>
              <a:t>e</a:t>
            </a:r>
            <a:r>
              <a:rPr lang="en-150" dirty="0"/>
              <a:t>n </a:t>
            </a:r>
            <a:r>
              <a:rPr lang="nl-NL" dirty="0"/>
              <a:t>d</a:t>
            </a:r>
            <a:r>
              <a:rPr lang="en-150" dirty="0"/>
              <a:t>o</a:t>
            </a:r>
            <a:r>
              <a:rPr lang="nl-NL" dirty="0"/>
              <a:t>o</a:t>
            </a:r>
            <a:r>
              <a:rPr lang="en-150" dirty="0"/>
              <a:t>r </a:t>
            </a:r>
            <a:r>
              <a:rPr lang="en-150" dirty="0">
                <a:hlinkClick r:id="rId2"/>
              </a:rPr>
              <a:t>www.dms-educatief.eu </a:t>
            </a:r>
            <a:endParaRPr lang="en-150" dirty="0">
              <a:hlinkClick r:id="rId3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C0EEC9-C3C4-479C-A4C3-A1ABA26FF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717" y="5306472"/>
            <a:ext cx="2166671" cy="957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DEC88E-ACB3-4953-B3BA-62728A3F3F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950" y="1070665"/>
            <a:ext cx="4375482" cy="31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8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66"/>
    </mc:Choice>
    <mc:Fallback>
      <p:transition spd="slow" advTm="6666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18F8D3-9D59-4665-B63B-90434E31C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8" y="397615"/>
            <a:ext cx="8414327" cy="63776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5EDB99-7D3C-4F7B-AC2D-9D4392956EE8}"/>
              </a:ext>
            </a:extLst>
          </p:cNvPr>
          <p:cNvSpPr txBox="1"/>
          <p:nvPr/>
        </p:nvSpPr>
        <p:spPr>
          <a:xfrm>
            <a:off x="179739" y="5383617"/>
            <a:ext cx="6621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H</a:t>
            </a:r>
            <a:r>
              <a:rPr lang="en-150" sz="3600" dirty="0"/>
              <a:t>e</a:t>
            </a:r>
            <a:r>
              <a:rPr lang="nl-NL" sz="3600" dirty="0"/>
              <a:t>t</a:t>
            </a:r>
            <a:r>
              <a:rPr lang="en-150" sz="3600" dirty="0"/>
              <a:t> </a:t>
            </a:r>
            <a:r>
              <a:rPr lang="nl-NL" sz="3600" dirty="0"/>
              <a:t>ar</a:t>
            </a:r>
            <a:r>
              <a:rPr lang="en-150" sz="3600" dirty="0"/>
              <a:t>m</a:t>
            </a:r>
            <a:r>
              <a:rPr lang="nl-NL" sz="3600" dirty="0"/>
              <a:t>b</a:t>
            </a:r>
            <a:r>
              <a:rPr lang="en-150" sz="3600" dirty="0"/>
              <a:t>a</a:t>
            </a:r>
            <a:r>
              <a:rPr lang="nl-NL" sz="3600" dirty="0"/>
              <a:t>n</a:t>
            </a:r>
            <a:r>
              <a:rPr lang="en-150" sz="3600" dirty="0"/>
              <a:t>d</a:t>
            </a:r>
            <a:r>
              <a:rPr lang="nl-NL" sz="3600" dirty="0"/>
              <a:t>j</a:t>
            </a:r>
            <a:r>
              <a:rPr lang="en-150" sz="3600" dirty="0"/>
              <a:t>e ‘</a:t>
            </a:r>
            <a:r>
              <a:rPr lang="nl-NL" sz="3600" dirty="0"/>
              <a:t>H</a:t>
            </a:r>
            <a:r>
              <a:rPr lang="en-150" sz="3600" dirty="0"/>
              <a:t>o</a:t>
            </a:r>
            <a:r>
              <a:rPr lang="nl-NL" sz="3600" dirty="0"/>
              <a:t>e</a:t>
            </a:r>
            <a:r>
              <a:rPr lang="en-150" sz="3600" dirty="0"/>
              <a:t>r</a:t>
            </a:r>
            <a:r>
              <a:rPr lang="nl-NL" sz="3600" dirty="0"/>
              <a:t>a</a:t>
            </a:r>
            <a:r>
              <a:rPr lang="en-150" sz="3600" dirty="0"/>
              <a:t> </a:t>
            </a:r>
            <a:r>
              <a:rPr lang="nl-NL" sz="3600" dirty="0"/>
              <a:t>g</a:t>
            </a:r>
            <a:r>
              <a:rPr lang="en-150" sz="3600" dirty="0"/>
              <a:t>e</a:t>
            </a:r>
            <a:r>
              <a:rPr lang="nl-NL" sz="3600" dirty="0"/>
              <a:t>s</a:t>
            </a:r>
            <a:r>
              <a:rPr lang="en-150" sz="3600" dirty="0"/>
              <a:t>l</a:t>
            </a:r>
            <a:r>
              <a:rPr lang="nl-NL" sz="3600" dirty="0"/>
              <a:t>a</a:t>
            </a:r>
            <a:r>
              <a:rPr lang="en-150" sz="3600" dirty="0"/>
              <a:t>a</a:t>
            </a:r>
            <a:r>
              <a:rPr lang="nl-NL" sz="3600" dirty="0"/>
              <a:t>g</a:t>
            </a:r>
            <a:r>
              <a:rPr lang="en-150" sz="3600" dirty="0"/>
              <a:t>d’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AD7E92-2F8C-4DA9-BE58-D5971D152F9A}"/>
              </a:ext>
            </a:extLst>
          </p:cNvPr>
          <p:cNvSpPr txBox="1"/>
          <p:nvPr/>
        </p:nvSpPr>
        <p:spPr>
          <a:xfrm>
            <a:off x="179739" y="4272509"/>
            <a:ext cx="709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L</a:t>
            </a:r>
            <a:r>
              <a:rPr lang="en-150" sz="3600" dirty="0"/>
              <a:t>e</a:t>
            </a:r>
            <a:r>
              <a:rPr lang="nl-NL" sz="3600" dirty="0"/>
              <a:t>u</a:t>
            </a:r>
            <a:r>
              <a:rPr lang="en-150" sz="3600" dirty="0"/>
              <a:t>k </a:t>
            </a:r>
            <a:r>
              <a:rPr lang="nl-NL" sz="3600" dirty="0"/>
              <a:t>a</a:t>
            </a:r>
            <a:r>
              <a:rPr lang="en-150" sz="3600" dirty="0"/>
              <a:t>l</a:t>
            </a:r>
            <a:r>
              <a:rPr lang="nl-NL" sz="3600" dirty="0"/>
              <a:t>s</a:t>
            </a:r>
            <a:r>
              <a:rPr lang="en-150" sz="3600" dirty="0"/>
              <a:t> ca</a:t>
            </a:r>
            <a:r>
              <a:rPr lang="nl-NL" sz="3600" dirty="0"/>
              <a:t>d</a:t>
            </a:r>
            <a:r>
              <a:rPr lang="en-150" sz="3600" dirty="0"/>
              <a:t>e</a:t>
            </a:r>
            <a:r>
              <a:rPr lang="nl-NL" sz="3600" dirty="0"/>
              <a:t>a</a:t>
            </a:r>
            <a:r>
              <a:rPr lang="en-150" sz="3600" dirty="0"/>
              <a:t>u </a:t>
            </a:r>
            <a:r>
              <a:rPr lang="nl-NL" sz="3600" dirty="0"/>
              <a:t>e</a:t>
            </a:r>
            <a:r>
              <a:rPr lang="en-150" sz="3600" dirty="0"/>
              <a:t>n </a:t>
            </a:r>
            <a:r>
              <a:rPr lang="nl-NL" sz="3600" dirty="0"/>
              <a:t>h</a:t>
            </a:r>
            <a:r>
              <a:rPr lang="en-150" sz="3600" dirty="0"/>
              <a:t>e</a:t>
            </a:r>
            <a:r>
              <a:rPr lang="nl-NL" sz="3600" dirty="0"/>
              <a:t>r</a:t>
            </a:r>
            <a:r>
              <a:rPr lang="en-150" sz="3600" dirty="0" err="1"/>
              <a:t>i</a:t>
            </a:r>
            <a:r>
              <a:rPr lang="nl-NL" sz="3600" dirty="0"/>
              <a:t>n</a:t>
            </a:r>
            <a:r>
              <a:rPr lang="en-150" sz="3600" dirty="0"/>
              <a:t>ne</a:t>
            </a:r>
            <a:r>
              <a:rPr lang="nl-NL" sz="3600" dirty="0"/>
              <a:t>r</a:t>
            </a:r>
            <a:r>
              <a:rPr lang="en-150" sz="3600" dirty="0" err="1"/>
              <a:t>i</a:t>
            </a:r>
            <a:r>
              <a:rPr lang="nl-NL" sz="3600" dirty="0"/>
              <a:t>n</a:t>
            </a:r>
            <a:r>
              <a:rPr lang="en-150" sz="3600" dirty="0"/>
              <a:t>g:</a:t>
            </a:r>
          </a:p>
        </p:txBody>
      </p:sp>
    </p:spTree>
    <p:extLst>
      <p:ext uri="{BB962C8B-B14F-4D97-AF65-F5344CB8AC3E}">
        <p14:creationId xmlns:p14="http://schemas.microsoft.com/office/powerpoint/2010/main" val="68376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0"/>
    </mc:Choice>
    <mc:Fallback>
      <p:transition spd="slow" advTm="552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5EED4F-9F8B-4D1B-86DE-1D2401D56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45" y="2860049"/>
            <a:ext cx="8077016" cy="31620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6B2375-5AA0-4BE3-A65C-0E25C9EFA41B}"/>
              </a:ext>
            </a:extLst>
          </p:cNvPr>
          <p:cNvSpPr txBox="1"/>
          <p:nvPr/>
        </p:nvSpPr>
        <p:spPr>
          <a:xfrm>
            <a:off x="2987039" y="1659720"/>
            <a:ext cx="5750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150" sz="3600" dirty="0">
                <a:hlinkClick r:id="rId3"/>
              </a:rPr>
              <a:t>Be</a:t>
            </a:r>
            <a:r>
              <a:rPr lang="nl-NL" sz="3600" dirty="0">
                <a:hlinkClick r:id="rId3"/>
              </a:rPr>
              <a:t>s</a:t>
            </a:r>
            <a:r>
              <a:rPr lang="en-150" sz="3600" dirty="0">
                <a:hlinkClick r:id="rId3"/>
              </a:rPr>
              <a:t>t</a:t>
            </a:r>
            <a:r>
              <a:rPr lang="nl-NL" sz="3600" dirty="0">
                <a:hlinkClick r:id="rId3"/>
              </a:rPr>
              <a:t>e</a:t>
            </a:r>
            <a:r>
              <a:rPr lang="en-150" sz="3600" dirty="0">
                <a:hlinkClick r:id="rId3"/>
              </a:rPr>
              <a:t>l </a:t>
            </a:r>
            <a:r>
              <a:rPr lang="nl-NL" sz="3600" dirty="0">
                <a:hlinkClick r:id="rId3"/>
              </a:rPr>
              <a:t>z</a:t>
            </a:r>
            <a:r>
              <a:rPr lang="en-150" sz="3600" dirty="0">
                <a:hlinkClick r:id="rId3"/>
              </a:rPr>
              <a:t>e </a:t>
            </a:r>
            <a:r>
              <a:rPr lang="nl-NL" sz="3600" dirty="0">
                <a:hlinkClick r:id="rId3"/>
              </a:rPr>
              <a:t>o</a:t>
            </a:r>
            <a:r>
              <a:rPr lang="en-150" sz="3600" dirty="0">
                <a:hlinkClick r:id="rId3"/>
              </a:rPr>
              <a:t>p </a:t>
            </a:r>
            <a:r>
              <a:rPr lang="nl-NL" sz="3600" dirty="0">
                <a:hlinkClick r:id="rId3"/>
              </a:rPr>
              <a:t>d</a:t>
            </a:r>
            <a:r>
              <a:rPr lang="en-150" sz="3600" dirty="0">
                <a:hlinkClick r:id="rId3"/>
              </a:rPr>
              <a:t>e </a:t>
            </a:r>
            <a:r>
              <a:rPr lang="nl-NL" sz="3600" dirty="0">
                <a:hlinkClick r:id="rId3"/>
              </a:rPr>
              <a:t>w</a:t>
            </a:r>
            <a:r>
              <a:rPr lang="en-150" sz="3600" dirty="0">
                <a:hlinkClick r:id="rId3"/>
              </a:rPr>
              <a:t>e</a:t>
            </a:r>
            <a:r>
              <a:rPr lang="nl-NL" sz="3600" dirty="0">
                <a:hlinkClick r:id="rId3"/>
              </a:rPr>
              <a:t>b</a:t>
            </a:r>
            <a:r>
              <a:rPr lang="en-150" sz="3600" dirty="0">
                <a:hlinkClick r:id="rId3"/>
              </a:rPr>
              <a:t>s</a:t>
            </a:r>
            <a:r>
              <a:rPr lang="nl-NL" sz="3600" dirty="0">
                <a:hlinkClick r:id="rId3"/>
              </a:rPr>
              <a:t>i</a:t>
            </a:r>
            <a:r>
              <a:rPr lang="en-150" sz="3600" dirty="0">
                <a:hlinkClick r:id="rId3"/>
              </a:rPr>
              <a:t>t</a:t>
            </a:r>
            <a:r>
              <a:rPr lang="nl-NL" sz="3600" dirty="0">
                <a:hlinkClick r:id="rId3"/>
              </a:rPr>
              <a:t>e</a:t>
            </a:r>
            <a:br>
              <a:rPr lang="en-150" sz="3600" dirty="0">
                <a:hlinkClick r:id="rId3"/>
              </a:rPr>
            </a:br>
            <a:endParaRPr lang="en-150" sz="3600" dirty="0"/>
          </a:p>
        </p:txBody>
      </p:sp>
    </p:spTree>
    <p:extLst>
      <p:ext uri="{BB962C8B-B14F-4D97-AF65-F5344CB8AC3E}">
        <p14:creationId xmlns:p14="http://schemas.microsoft.com/office/powerpoint/2010/main" val="3344515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9"/>
    </mc:Choice>
    <mc:Fallback>
      <p:transition spd="slow" advTm="5209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612CA6-AA15-4F63-B988-B82D2DC86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886" y="1801368"/>
            <a:ext cx="3382227" cy="4773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DB5E8A-0038-413E-A402-CF1989DC19DB}"/>
              </a:ext>
            </a:extLst>
          </p:cNvPr>
          <p:cNvSpPr txBox="1"/>
          <p:nvPr/>
        </p:nvSpPr>
        <p:spPr>
          <a:xfrm>
            <a:off x="592183" y="251897"/>
            <a:ext cx="10417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150" sz="3600" dirty="0" err="1"/>
              <a:t>Bekijk</a:t>
            </a:r>
            <a:r>
              <a:rPr lang="en-150" sz="3600" dirty="0"/>
              <a:t> </a:t>
            </a:r>
            <a:r>
              <a:rPr lang="en-150" sz="3600" dirty="0" err="1"/>
              <a:t>ook</a:t>
            </a:r>
            <a:r>
              <a:rPr lang="en-150" sz="3600" dirty="0"/>
              <a:t> de </a:t>
            </a:r>
            <a:r>
              <a:rPr lang="en-150" sz="3600" dirty="0" err="1"/>
              <a:t>leuke</a:t>
            </a:r>
            <a:r>
              <a:rPr lang="en-150" sz="3600" dirty="0"/>
              <a:t> </a:t>
            </a:r>
          </a:p>
          <a:p>
            <a:pPr algn="ctr"/>
            <a:r>
              <a:rPr lang="en-150" sz="3600" dirty="0" err="1">
                <a:hlinkClick r:id="rId3"/>
              </a:rPr>
              <a:t>kaartje</a:t>
            </a:r>
            <a:r>
              <a:rPr lang="nl-NL" sz="3600" dirty="0">
                <a:hlinkClick r:id="rId3"/>
              </a:rPr>
              <a:t>s</a:t>
            </a:r>
            <a:r>
              <a:rPr lang="en-150" sz="3600" dirty="0">
                <a:hlinkClick r:id="rId3"/>
              </a:rPr>
              <a:t> ‘</a:t>
            </a:r>
            <a:r>
              <a:rPr lang="nl-NL" sz="3600" dirty="0">
                <a:hlinkClick r:id="rId3"/>
              </a:rPr>
              <a:t>H</a:t>
            </a:r>
            <a:r>
              <a:rPr lang="en-150" sz="3600" dirty="0">
                <a:hlinkClick r:id="rId3"/>
              </a:rPr>
              <a:t>o</a:t>
            </a:r>
            <a:r>
              <a:rPr lang="nl-NL" sz="3600" dirty="0">
                <a:hlinkClick r:id="rId3"/>
              </a:rPr>
              <a:t>e</a:t>
            </a:r>
            <a:r>
              <a:rPr lang="en-150" sz="3600" dirty="0">
                <a:hlinkClick r:id="rId3"/>
              </a:rPr>
              <a:t>r</a:t>
            </a:r>
            <a:r>
              <a:rPr lang="nl-NL" sz="3600" dirty="0">
                <a:hlinkClick r:id="rId3"/>
              </a:rPr>
              <a:t>a</a:t>
            </a:r>
            <a:r>
              <a:rPr lang="en-150" sz="3600" dirty="0">
                <a:hlinkClick r:id="rId3"/>
              </a:rPr>
              <a:t> </a:t>
            </a:r>
            <a:r>
              <a:rPr lang="nl-NL" sz="3600" dirty="0">
                <a:hlinkClick r:id="rId3"/>
              </a:rPr>
              <a:t>g</a:t>
            </a:r>
            <a:r>
              <a:rPr lang="en-150" sz="3600" dirty="0">
                <a:hlinkClick r:id="rId3"/>
              </a:rPr>
              <a:t>e</a:t>
            </a:r>
            <a:r>
              <a:rPr lang="nl-NL" sz="3600" dirty="0">
                <a:hlinkClick r:id="rId3"/>
              </a:rPr>
              <a:t>s</a:t>
            </a:r>
            <a:r>
              <a:rPr lang="en-150" sz="3600" dirty="0">
                <a:hlinkClick r:id="rId3"/>
              </a:rPr>
              <a:t>l</a:t>
            </a:r>
            <a:r>
              <a:rPr lang="nl-NL" sz="3600" dirty="0">
                <a:hlinkClick r:id="rId3"/>
              </a:rPr>
              <a:t>a</a:t>
            </a:r>
            <a:r>
              <a:rPr lang="en-150" sz="3600" dirty="0">
                <a:hlinkClick r:id="rId3"/>
              </a:rPr>
              <a:t>a</a:t>
            </a:r>
            <a:r>
              <a:rPr lang="nl-NL" sz="3600" dirty="0">
                <a:hlinkClick r:id="rId3"/>
              </a:rPr>
              <a:t>g</a:t>
            </a:r>
            <a:r>
              <a:rPr lang="en-150" sz="3600" dirty="0">
                <a:hlinkClick r:id="rId3"/>
              </a:rPr>
              <a:t>d!</a:t>
            </a:r>
            <a:r>
              <a:rPr lang="en-150" sz="3600" dirty="0"/>
              <a:t> op </a:t>
            </a:r>
            <a:r>
              <a:rPr lang="en-150" sz="3600" dirty="0" err="1"/>
              <a:t>onze</a:t>
            </a:r>
            <a:r>
              <a:rPr lang="en-150" sz="3600" dirty="0"/>
              <a:t> website</a:t>
            </a:r>
          </a:p>
        </p:txBody>
      </p:sp>
    </p:spTree>
    <p:extLst>
      <p:ext uri="{BB962C8B-B14F-4D97-AF65-F5344CB8AC3E}">
        <p14:creationId xmlns:p14="http://schemas.microsoft.com/office/powerpoint/2010/main" val="3194454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6"/>
    </mc:Choice>
    <mc:Fallback>
      <p:transition spd="slow" advTm="604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919BB8-CC1C-4B0F-9D8D-3A97827A6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354" y="620534"/>
            <a:ext cx="4952353" cy="56169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39B2E5-DD0E-4DED-B5C9-369E4EC7E201}"/>
              </a:ext>
            </a:extLst>
          </p:cNvPr>
          <p:cNvSpPr txBox="1"/>
          <p:nvPr/>
        </p:nvSpPr>
        <p:spPr>
          <a:xfrm>
            <a:off x="440167" y="620534"/>
            <a:ext cx="4053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r>
              <a:rPr lang="nl-NL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15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nl-NL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  <a:r>
              <a:rPr lang="en-15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nl-NL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n-15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 </a:t>
            </a:r>
            <a:r>
              <a:rPr lang="nl-NL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toetsen, testen</a:t>
            </a:r>
            <a:r>
              <a:rPr lang="en-15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nl-NL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n-15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r>
              <a:rPr lang="nl-NL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examens.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11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1"/>
    </mc:Choice>
    <mc:Fallback>
      <p:transition spd="slow" advTm="3311"/>
    </mc:Fallback>
  </mc:AlternateContent>
  <p:extLst mod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872020-C335-4F79-8F9A-1569D5080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21" y="521766"/>
            <a:ext cx="6247534" cy="35250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C08E4A-8FD8-4A9F-833A-7416DAA50885}"/>
              </a:ext>
            </a:extLst>
          </p:cNvPr>
          <p:cNvSpPr/>
          <p:nvPr/>
        </p:nvSpPr>
        <p:spPr>
          <a:xfrm>
            <a:off x="9813715" y="6221237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rgbClr val="555555"/>
                </a:solidFill>
                <a:latin typeface="arial" panose="020B0604020202020204" pitchFamily="34" charset="0"/>
              </a:rPr>
              <a:t> </a:t>
            </a:r>
            <a:r>
              <a:rPr lang="nl-NL" sz="800" dirty="0">
                <a:solidFill>
                  <a:srgbClr val="555555"/>
                </a:solidFill>
                <a:latin typeface="arial" panose="020B0604020202020204" pitchFamily="34" charset="0"/>
              </a:rPr>
              <a:t>Music: </a:t>
            </a:r>
            <a:r>
              <a:rPr lang="nl-NL" sz="800" b="1" dirty="0">
                <a:solidFill>
                  <a:srgbClr val="9CD121"/>
                </a:solidFill>
                <a:latin typeface="arial" panose="020B0604020202020204" pitchFamily="34" charset="0"/>
                <a:hlinkClick r:id="rId3"/>
              </a:rPr>
              <a:t>https://www.bensound.com</a:t>
            </a:r>
            <a:endParaRPr lang="nl-NL" sz="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3BDB3E-EF1B-49F1-9D91-809E6C51FC5F}"/>
              </a:ext>
            </a:extLst>
          </p:cNvPr>
          <p:cNvSpPr/>
          <p:nvPr/>
        </p:nvSpPr>
        <p:spPr>
          <a:xfrm>
            <a:off x="3230880" y="4409932"/>
            <a:ext cx="4868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150" dirty="0">
                <a:hlinkClick r:id="rId4"/>
              </a:rPr>
              <a:t>www.dms-educatief.eu </a:t>
            </a:r>
            <a:endParaRPr lang="en-150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876929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77"/>
    </mc:Choice>
    <mc:Fallback>
      <p:transition spd="slow" advTm="727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4ECF73-D903-4CE1-B7B8-B7EA4A8E7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580" y="242796"/>
            <a:ext cx="4310843" cy="6127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6BCA7F-CFFC-415E-9A47-9133CA22A3C6}"/>
              </a:ext>
            </a:extLst>
          </p:cNvPr>
          <p:cNvSpPr txBox="1"/>
          <p:nvPr/>
        </p:nvSpPr>
        <p:spPr>
          <a:xfrm>
            <a:off x="257288" y="639656"/>
            <a:ext cx="2979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  <a:r>
              <a:rPr lang="nl-NL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n-15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nl-NL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15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nl-NL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spanning</a:t>
            </a:r>
            <a:r>
              <a:rPr lang="en-15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76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2"/>
    </mc:Choice>
    <mc:Fallback>
      <p:transition spd="slow" advTm="2692"/>
    </mc:Fallback>
  </mc:AlternateContent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782464-CD6A-4E8F-AE2C-BE5C7347D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917" y="552576"/>
            <a:ext cx="4863306" cy="57528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877956-82F2-4E49-9F66-8D3A807A1174}"/>
              </a:ext>
            </a:extLst>
          </p:cNvPr>
          <p:cNvSpPr txBox="1"/>
          <p:nvPr/>
        </p:nvSpPr>
        <p:spPr>
          <a:xfrm>
            <a:off x="495032" y="552576"/>
            <a:ext cx="2979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Problemen oplossen</a:t>
            </a:r>
            <a:r>
              <a:rPr lang="en-15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855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9"/>
    </mc:Choice>
    <mc:Fallback>
      <p:transition spd="slow" advTm="3229"/>
    </mc:Fallback>
  </mc:AlternateContent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142594-7705-4689-A5A2-87AC147F0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347" y="1148477"/>
            <a:ext cx="5637744" cy="5635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7B7CB0-D663-4F9C-8C2E-4FBFAE5A1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597" y="397111"/>
            <a:ext cx="6829931" cy="1705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7F5E8C-B4D5-49F6-905F-FFA450BB5F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945" y="4894288"/>
            <a:ext cx="4760199" cy="13720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6117EE-00BE-410C-9068-4D94517E2F6B}"/>
              </a:ext>
            </a:extLst>
          </p:cNvPr>
          <p:cNvSpPr txBox="1"/>
          <p:nvPr/>
        </p:nvSpPr>
        <p:spPr>
          <a:xfrm>
            <a:off x="417339" y="779145"/>
            <a:ext cx="235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Vroeg na</a:t>
            </a:r>
            <a:r>
              <a:rPr lang="en-150" dirty="0">
                <a:solidFill>
                  <a:schemeClr val="bg1"/>
                </a:solidFill>
              </a:rPr>
              <a:t>a</a:t>
            </a:r>
            <a:r>
              <a:rPr lang="nl-NL" dirty="0">
                <a:solidFill>
                  <a:schemeClr val="bg1"/>
                </a:solidFill>
              </a:rPr>
              <a:t>r school</a:t>
            </a:r>
            <a:r>
              <a:rPr lang="en-150" dirty="0">
                <a:solidFill>
                  <a:schemeClr val="bg1"/>
                </a:solidFill>
              </a:rPr>
              <a:t>.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1927DF-63F9-4FC2-BBBD-EC87748959A3}"/>
              </a:ext>
            </a:extLst>
          </p:cNvPr>
          <p:cNvSpPr txBox="1"/>
          <p:nvPr/>
        </p:nvSpPr>
        <p:spPr>
          <a:xfrm>
            <a:off x="417339" y="1917592"/>
            <a:ext cx="235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dirty="0">
                <a:solidFill>
                  <a:schemeClr val="bg1"/>
                </a:solidFill>
              </a:rPr>
              <a:t>D</a:t>
            </a:r>
            <a:r>
              <a:rPr lang="nl-NL" dirty="0">
                <a:solidFill>
                  <a:schemeClr val="bg1"/>
                </a:solidFill>
              </a:rPr>
              <a:t>oor weer en wind</a:t>
            </a:r>
            <a:r>
              <a:rPr lang="en-150" dirty="0">
                <a:solidFill>
                  <a:schemeClr val="bg1"/>
                </a:solidFill>
              </a:rPr>
              <a:t>.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A7944E-974B-462A-AF3A-D287EE0B3ECD}"/>
              </a:ext>
            </a:extLst>
          </p:cNvPr>
          <p:cNvSpPr txBox="1"/>
          <p:nvPr/>
        </p:nvSpPr>
        <p:spPr>
          <a:xfrm>
            <a:off x="417339" y="2944275"/>
            <a:ext cx="235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dirty="0" err="1">
                <a:solidFill>
                  <a:schemeClr val="bg1"/>
                </a:solidFill>
              </a:rPr>
              <a:t>Bij</a:t>
            </a:r>
            <a:r>
              <a:rPr lang="en-150" dirty="0">
                <a:solidFill>
                  <a:schemeClr val="bg1"/>
                </a:solidFill>
              </a:rPr>
              <a:t> k</a:t>
            </a:r>
            <a:r>
              <a:rPr lang="nl-NL" dirty="0">
                <a:solidFill>
                  <a:schemeClr val="bg1"/>
                </a:solidFill>
              </a:rPr>
              <a:t>ou, regen en ontij!</a:t>
            </a:r>
          </a:p>
        </p:txBody>
      </p:sp>
    </p:spTree>
    <p:extLst>
      <p:ext uri="{BB962C8B-B14F-4D97-AF65-F5344CB8AC3E}">
        <p14:creationId xmlns:p14="http://schemas.microsoft.com/office/powerpoint/2010/main" val="510610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96"/>
    </mc:Choice>
    <mc:Fallback>
      <p:transition spd="slow" advTm="8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B6E3A0-8038-4755-8ED5-21FD76EED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49" y="320160"/>
            <a:ext cx="5803017" cy="5803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665344-3E4B-48DE-AED0-8898A2186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48" y="320159"/>
            <a:ext cx="5803017" cy="5803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75DF20-291A-4DAB-95D2-AD6EB6E13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47" y="320159"/>
            <a:ext cx="5803017" cy="5803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5E0632-6C60-42CB-995A-3E1CFA952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691" y="225244"/>
            <a:ext cx="5803017" cy="579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26"/>
    </mc:Choice>
    <mc:Fallback>
      <p:transition spd="slow" advTm="10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059C3A-80EB-44D4-ABA1-B8D891AB1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008" y="890961"/>
            <a:ext cx="5857983" cy="50760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8905C0-B6B7-4E73-A29B-8915007B2790}"/>
              </a:ext>
            </a:extLst>
          </p:cNvPr>
          <p:cNvSpPr txBox="1"/>
          <p:nvPr/>
        </p:nvSpPr>
        <p:spPr>
          <a:xfrm>
            <a:off x="435627" y="706295"/>
            <a:ext cx="235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Huiswerk!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A701B8-970D-4EF1-8571-E8AF2AC1CE19}"/>
              </a:ext>
            </a:extLst>
          </p:cNvPr>
          <p:cNvSpPr txBox="1"/>
          <p:nvPr/>
        </p:nvSpPr>
        <p:spPr>
          <a:xfrm>
            <a:off x="494546" y="2549058"/>
            <a:ext cx="235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dirty="0">
                <a:solidFill>
                  <a:schemeClr val="bg1"/>
                </a:solidFill>
              </a:rPr>
              <a:t>N</a:t>
            </a:r>
            <a:r>
              <a:rPr lang="nl-NL" dirty="0">
                <a:solidFill>
                  <a:schemeClr val="bg1"/>
                </a:solidFill>
              </a:rPr>
              <a:t>og meer huiswerk.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5B15EC-53A1-496F-9C85-EAA6E3C4D4B9}"/>
              </a:ext>
            </a:extLst>
          </p:cNvPr>
          <p:cNvSpPr txBox="1"/>
          <p:nvPr/>
        </p:nvSpPr>
        <p:spPr>
          <a:xfrm>
            <a:off x="494546" y="4308942"/>
            <a:ext cx="178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dirty="0" err="1">
                <a:solidFill>
                  <a:schemeClr val="bg1"/>
                </a:solidFill>
              </a:rPr>
              <a:t>Studeren</a:t>
            </a:r>
            <a:r>
              <a:rPr lang="en-150" dirty="0">
                <a:solidFill>
                  <a:schemeClr val="bg1"/>
                </a:solidFill>
              </a:rPr>
              <a:t>!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3AE5D3-65C9-4C72-A3D6-4F51B48BAC40}"/>
              </a:ext>
            </a:extLst>
          </p:cNvPr>
          <p:cNvSpPr txBox="1"/>
          <p:nvPr/>
        </p:nvSpPr>
        <p:spPr>
          <a:xfrm>
            <a:off x="558554" y="5699494"/>
            <a:ext cx="235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dirty="0">
                <a:solidFill>
                  <a:schemeClr val="bg1"/>
                </a:solidFill>
              </a:rPr>
              <a:t>No</a:t>
            </a:r>
            <a:r>
              <a:rPr lang="nl-NL" dirty="0">
                <a:solidFill>
                  <a:schemeClr val="bg1"/>
                </a:solidFill>
              </a:rPr>
              <a:t>g</a:t>
            </a:r>
            <a:r>
              <a:rPr lang="en-150" dirty="0">
                <a:solidFill>
                  <a:schemeClr val="bg1"/>
                </a:solidFill>
              </a:rPr>
              <a:t> </a:t>
            </a:r>
            <a:r>
              <a:rPr lang="nl-NL" dirty="0">
                <a:solidFill>
                  <a:schemeClr val="bg1"/>
                </a:solidFill>
              </a:rPr>
              <a:t>m</a:t>
            </a:r>
            <a:r>
              <a:rPr lang="en-150" dirty="0" err="1">
                <a:solidFill>
                  <a:schemeClr val="bg1"/>
                </a:solidFill>
              </a:rPr>
              <a:t>eer</a:t>
            </a:r>
            <a:r>
              <a:rPr lang="en-150" dirty="0">
                <a:solidFill>
                  <a:schemeClr val="bg1"/>
                </a:solidFill>
              </a:rPr>
              <a:t> </a:t>
            </a:r>
            <a:r>
              <a:rPr lang="nl-NL" dirty="0">
                <a:solidFill>
                  <a:schemeClr val="bg1"/>
                </a:solidFill>
              </a:rPr>
              <a:t>s</a:t>
            </a:r>
            <a:r>
              <a:rPr lang="en-150" dirty="0">
                <a:solidFill>
                  <a:schemeClr val="bg1"/>
                </a:solidFill>
              </a:rPr>
              <a:t>t</a:t>
            </a:r>
            <a:r>
              <a:rPr lang="nl-NL" dirty="0">
                <a:solidFill>
                  <a:schemeClr val="bg1"/>
                </a:solidFill>
              </a:rPr>
              <a:t>u</a:t>
            </a:r>
            <a:r>
              <a:rPr lang="en-150" dirty="0" err="1">
                <a:solidFill>
                  <a:schemeClr val="bg1"/>
                </a:solidFill>
              </a:rPr>
              <a:t>deren</a:t>
            </a:r>
            <a:r>
              <a:rPr lang="en-150" dirty="0">
                <a:solidFill>
                  <a:schemeClr val="bg1"/>
                </a:solidFill>
              </a:rPr>
              <a:t>!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29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77"/>
    </mc:Choice>
    <mc:Fallback>
      <p:transition spd="slow" advTm="7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9A345F-1C09-4F8E-A264-EF558A2B6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1" y="637588"/>
            <a:ext cx="3044405" cy="2759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37AEE3-0973-4B0A-A09A-F4C0DE28A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976" y="3216995"/>
            <a:ext cx="3727890" cy="2906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B02C0A-70C8-4654-8DE4-8E5C1FFCD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48" y="2414016"/>
            <a:ext cx="4303109" cy="235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00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5"/>
    </mc:Choice>
    <mc:Fallback>
      <p:transition spd="slow" advTm="4705"/>
    </mc:Fallback>
  </mc:AlternateContent>
  <p:extLst mod="1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434</Words>
  <Application>Microsoft Office PowerPoint</Application>
  <PresentationFormat>Widescreen</PresentationFormat>
  <Paragraphs>44</Paragraphs>
  <Slides>30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Herman Vos</dc:creator>
  <cp:lastModifiedBy>Herman Vos</cp:lastModifiedBy>
  <cp:revision>75</cp:revision>
  <dcterms:created xsi:type="dcterms:W3CDTF">2021-03-25T08:39:54Z</dcterms:created>
  <dcterms:modified xsi:type="dcterms:W3CDTF">2021-03-29T07:20:45Z</dcterms:modified>
</cp:coreProperties>
</file>