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67" r:id="rId5"/>
    <p:sldId id="273" r:id="rId6"/>
    <p:sldId id="274" r:id="rId7"/>
    <p:sldId id="276" r:id="rId8"/>
    <p:sldId id="277" r:id="rId9"/>
    <p:sldId id="275" r:id="rId10"/>
    <p:sldId id="278" r:id="rId11"/>
    <p:sldId id="284" r:id="rId12"/>
    <p:sldId id="270" r:id="rId13"/>
    <p:sldId id="280" r:id="rId14"/>
    <p:sldId id="28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4" autoAdjust="0"/>
  </p:normalViewPr>
  <p:slideViewPr>
    <p:cSldViewPr snapToGrid="0">
      <p:cViewPr varScale="1">
        <p:scale>
          <a:sx n="107" d="100"/>
          <a:sy n="107" d="100"/>
        </p:scale>
        <p:origin x="-7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5014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938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7147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819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643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480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104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022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640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135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168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FCA7A-C3EE-4066-A68E-524BA1EF3C14}" type="datetimeFigureOut">
              <a:rPr lang="nl-NL" smtClean="0"/>
              <a:pPr/>
              <a:t>27-12-2020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A798-8AE5-47BB-B7D1-CA3159E092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7544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1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hyperlink" Target="https://youtu.be/Zgb-4Mwk11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1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414" y="529141"/>
            <a:ext cx="5220069" cy="59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2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2956" y="1103673"/>
            <a:ext cx="2704775" cy="211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37353" y="1451676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/>
              <a:t>99 jaren oorlog </a:t>
            </a:r>
          </a:p>
          <a:p>
            <a:pPr algn="l"/>
            <a:r>
              <a:rPr lang="nl-NL" sz="3200" b="1" dirty="0" smtClean="0"/>
              <a:t>En geen plaats voor winnaars</a:t>
            </a:r>
            <a:endParaRPr lang="nl-NL" sz="3200" b="1" dirty="0"/>
          </a:p>
          <a:p>
            <a:pPr algn="l"/>
            <a:r>
              <a:rPr lang="nl-NL" sz="3200" b="1" dirty="0"/>
              <a:t>Oorlogsministers </a:t>
            </a:r>
            <a:r>
              <a:rPr lang="nl-NL" sz="3200" b="1" dirty="0" smtClean="0"/>
              <a:t>zijn er </a:t>
            </a:r>
            <a:r>
              <a:rPr lang="nl-NL" sz="3200" b="1" dirty="0"/>
              <a:t>niet meer </a:t>
            </a:r>
          </a:p>
          <a:p>
            <a:pPr algn="l"/>
            <a:r>
              <a:rPr lang="nl-NL" sz="3200" b="1" dirty="0"/>
              <a:t>e</a:t>
            </a:r>
            <a:r>
              <a:rPr lang="nl-NL" sz="3200" b="1" dirty="0" smtClean="0"/>
              <a:t>n </a:t>
            </a:r>
            <a:r>
              <a:rPr lang="nl-NL" sz="3200" b="1" dirty="0"/>
              <a:t>ook geen </a:t>
            </a:r>
            <a:r>
              <a:rPr lang="nl-NL" sz="3200" b="1" dirty="0" smtClean="0"/>
              <a:t>gevechtsvliegtuigen  </a:t>
            </a:r>
            <a:endParaRPr lang="nl-NL" sz="3200" b="1" dirty="0"/>
          </a:p>
          <a:p>
            <a:pPr algn="l"/>
            <a:r>
              <a:rPr lang="nl-NL" sz="3200" b="1" dirty="0" smtClean="0"/>
              <a:t>Nu kijk ik om mij heen en</a:t>
            </a:r>
            <a:endParaRPr lang="nl-NL" sz="3200" b="1" dirty="0"/>
          </a:p>
          <a:p>
            <a:pPr algn="l"/>
            <a:r>
              <a:rPr lang="nl-NL" sz="3200" b="1" dirty="0"/>
              <a:t>z</a:t>
            </a:r>
            <a:r>
              <a:rPr lang="nl-NL" sz="3200" b="1" dirty="0" smtClean="0"/>
              <a:t>ie </a:t>
            </a:r>
            <a:r>
              <a:rPr lang="nl-NL" sz="3200" b="1" dirty="0"/>
              <a:t>de wereld in puin liggen </a:t>
            </a:r>
          </a:p>
          <a:p>
            <a:pPr algn="l"/>
            <a:r>
              <a:rPr lang="nl-NL" sz="3200" b="1" dirty="0" smtClean="0"/>
              <a:t>Ik heb </a:t>
            </a:r>
            <a:r>
              <a:rPr lang="nl-NL" sz="3200" b="1" dirty="0"/>
              <a:t>een luchtballon gevonden </a:t>
            </a:r>
          </a:p>
          <a:p>
            <a:pPr algn="l"/>
            <a:r>
              <a:rPr lang="nl-NL" sz="3200" b="1" dirty="0"/>
              <a:t>Denk aan jou en laat hem vliegen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270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3200" b="1" dirty="0"/>
          </a:p>
          <a:p>
            <a:pPr algn="l"/>
            <a:r>
              <a:rPr lang="de-DE" sz="3200" b="1" dirty="0"/>
              <a:t>99 Jahre Krieg</a:t>
            </a:r>
          </a:p>
          <a:p>
            <a:pPr algn="l"/>
            <a:r>
              <a:rPr lang="de-DE" sz="3200" b="1" dirty="0"/>
              <a:t>Ließen keinen Platz für Sieger</a:t>
            </a:r>
          </a:p>
          <a:p>
            <a:pPr algn="l"/>
            <a:r>
              <a:rPr lang="de-DE" sz="3200" b="1" dirty="0"/>
              <a:t>Kriegsminister gibt's nicht mehr</a:t>
            </a:r>
          </a:p>
          <a:p>
            <a:pPr algn="l"/>
            <a:r>
              <a:rPr lang="de-DE" sz="3200" b="1" dirty="0"/>
              <a:t>Und auch keine Düsenflieger</a:t>
            </a:r>
          </a:p>
          <a:p>
            <a:pPr algn="l"/>
            <a:r>
              <a:rPr lang="de-DE" sz="3200" b="1" dirty="0"/>
              <a:t>Heute zieh' ich meine Runden</a:t>
            </a:r>
          </a:p>
          <a:p>
            <a:pPr algn="l"/>
            <a:r>
              <a:rPr lang="de-DE" sz="3200" b="1" dirty="0"/>
              <a:t>Seh die Welt in Trümmern liegen</a:t>
            </a:r>
          </a:p>
          <a:p>
            <a:pPr algn="l"/>
            <a:r>
              <a:rPr lang="de-DE" sz="3200" b="1" dirty="0"/>
              <a:t>Hab 'n Luftballon gefunden</a:t>
            </a:r>
          </a:p>
          <a:p>
            <a:pPr algn="l"/>
            <a:r>
              <a:rPr lang="de-DE" sz="3200" b="1" dirty="0"/>
              <a:t>Denk' an Dich und lass' ihn fliegen</a:t>
            </a:r>
            <a:endParaRPr lang="nl-NL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496589" y="1728764"/>
            <a:ext cx="909020" cy="9946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979043" y="1165174"/>
            <a:ext cx="893347" cy="994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648505" y="447713"/>
            <a:ext cx="909020" cy="994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958279" y="606324"/>
            <a:ext cx="846328" cy="9946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6074997" y="563304"/>
            <a:ext cx="846328" cy="9946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880427" y="1728890"/>
            <a:ext cx="893347" cy="994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8988940" y="347654"/>
            <a:ext cx="893347" cy="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7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31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378" y="385056"/>
            <a:ext cx="4200708" cy="608788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76598" y="1026471"/>
            <a:ext cx="3056268" cy="122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Het is een oud liedje, maar het gevaar bestaat nog steeds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76598" y="2783922"/>
            <a:ext cx="3131505" cy="1708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Denk maar eens</a:t>
            </a:r>
          </a:p>
          <a:p>
            <a:r>
              <a:rPr lang="nl-NL" sz="3200" b="1" dirty="0"/>
              <a:t>a</a:t>
            </a:r>
            <a:r>
              <a:rPr lang="nl-NL" sz="3200" b="1" dirty="0" smtClean="0"/>
              <a:t>an fakenieuws </a:t>
            </a:r>
          </a:p>
          <a:p>
            <a:r>
              <a:rPr lang="nl-NL" sz="3200" b="1" dirty="0" smtClean="0"/>
              <a:t>of een </a:t>
            </a:r>
          </a:p>
          <a:p>
            <a:r>
              <a:rPr lang="nl-NL" sz="3200" b="1" dirty="0" smtClean="0"/>
              <a:t>menselijke fout</a:t>
            </a:r>
          </a:p>
        </p:txBody>
      </p:sp>
    </p:spTree>
    <p:extLst>
      <p:ext uri="{BB962C8B-B14F-4D97-AF65-F5344CB8AC3E}">
        <p14:creationId xmlns:p14="http://schemas.microsoft.com/office/powerpoint/2010/main" xmlns="" val="9843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ebruiker\Desktop\Kaartjes 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844" y="373730"/>
            <a:ext cx="8454623" cy="596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1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249" y="737333"/>
            <a:ext cx="7627501" cy="5383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249" y="737333"/>
            <a:ext cx="7627501" cy="53833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2745" y="433137"/>
            <a:ext cx="3131505" cy="530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xmlns="" val="19818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2579" y="452905"/>
            <a:ext cx="4200708" cy="608788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62513" y="1171852"/>
            <a:ext cx="3965332" cy="1685055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Deel </a:t>
            </a:r>
            <a:br>
              <a:rPr lang="nl-NL" sz="3200" b="1" dirty="0" smtClean="0"/>
            </a:br>
            <a:r>
              <a:rPr lang="nl-NL" sz="3200" b="1" dirty="0" smtClean="0"/>
              <a:t>jouw mening,</a:t>
            </a:r>
            <a:br>
              <a:rPr lang="nl-NL" sz="3200" b="1" dirty="0" smtClean="0"/>
            </a:br>
            <a:r>
              <a:rPr lang="nl-NL" sz="3200" b="1" dirty="0" smtClean="0"/>
              <a:t>jouw gevoel</a:t>
            </a:r>
            <a:br>
              <a:rPr lang="nl-NL" sz="3200" b="1" dirty="0" smtClean="0"/>
            </a:br>
            <a:r>
              <a:rPr lang="nl-NL" sz="3200" b="1" dirty="0" smtClean="0"/>
              <a:t>jouw kennis</a:t>
            </a:r>
            <a:endParaRPr lang="nl-NL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90" y="1643068"/>
            <a:ext cx="6525137" cy="33949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537142" y="3400148"/>
            <a:ext cx="3320248" cy="1777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Vrede, Vrijheid </a:t>
            </a:r>
            <a:br>
              <a:rPr lang="nl-NL" sz="3200" b="1" dirty="0" smtClean="0"/>
            </a:br>
            <a:r>
              <a:rPr lang="nl-NL" sz="3200" b="1" dirty="0" smtClean="0"/>
              <a:t>en Respect </a:t>
            </a:r>
            <a:br>
              <a:rPr lang="nl-NL" sz="3200" b="1" dirty="0" smtClean="0"/>
            </a:br>
            <a:r>
              <a:rPr lang="nl-NL" sz="3200" b="1" dirty="0" smtClean="0"/>
              <a:t>zijn niet </a:t>
            </a:r>
            <a:r>
              <a:rPr lang="nl-NL" sz="3200" b="1" dirty="0"/>
              <a:t>het </a:t>
            </a:r>
            <a:r>
              <a:rPr lang="nl-NL" sz="3200" b="1" dirty="0" smtClean="0"/>
              <a:t>doelwit, </a:t>
            </a:r>
            <a:r>
              <a:rPr lang="nl-NL" sz="3200" b="1" dirty="0"/>
              <a:t>maar </a:t>
            </a:r>
            <a:r>
              <a:rPr lang="nl-NL" sz="3200" b="1" dirty="0" smtClean="0"/>
              <a:t>het doel</a:t>
            </a:r>
            <a:r>
              <a:rPr lang="nl-NL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9079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069" y="523927"/>
            <a:ext cx="4200708" cy="608788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28233" y="746054"/>
            <a:ext cx="3965332" cy="1131401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Wat is vrede?</a:t>
            </a:r>
            <a:endParaRPr lang="nl-NL" sz="3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27069" y="2335114"/>
            <a:ext cx="3965332" cy="1131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Wat is vrijheid?</a:t>
            </a:r>
            <a:endParaRPr lang="nl-NL" sz="32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027069" y="4056058"/>
            <a:ext cx="3965332" cy="841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Wat is respect?</a:t>
            </a:r>
            <a:endParaRPr lang="nl-NL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4" y="940697"/>
            <a:ext cx="4824532" cy="52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7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069" y="523927"/>
            <a:ext cx="4200708" cy="608788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027069" y="981191"/>
            <a:ext cx="3965332" cy="1980043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Vrede, vrijheid</a:t>
            </a:r>
            <a:br>
              <a:rPr lang="nl-NL" sz="3200" b="1" dirty="0" smtClean="0"/>
            </a:br>
            <a:r>
              <a:rPr lang="nl-NL" sz="3200" b="1" dirty="0" smtClean="0"/>
              <a:t>en respect ...</a:t>
            </a:r>
            <a:br>
              <a:rPr lang="nl-NL" sz="3200" b="1" dirty="0" smtClean="0"/>
            </a:br>
            <a:endParaRPr lang="nl-NL" sz="32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144757" y="3321720"/>
            <a:ext cx="3965332" cy="11096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... is voor </a:t>
            </a:r>
            <a:br>
              <a:rPr lang="nl-NL" sz="3200" b="1" dirty="0" smtClean="0"/>
            </a:br>
            <a:r>
              <a:rPr lang="nl-NL" sz="3200" b="1" dirty="0" smtClean="0"/>
              <a:t>iedereen anders!</a:t>
            </a:r>
            <a:endParaRPr lang="nl-NL" sz="32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10" y="523926"/>
            <a:ext cx="4262290" cy="57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7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069" y="523927"/>
            <a:ext cx="4200708" cy="608788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399756" y="2479902"/>
            <a:ext cx="3666347" cy="1584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/>
              <a:t>Vrede, vrijheid </a:t>
            </a:r>
            <a:endParaRPr lang="nl-NL" sz="3200" b="1" dirty="0" smtClean="0"/>
          </a:p>
          <a:p>
            <a:r>
              <a:rPr lang="nl-NL" sz="3200" b="1" dirty="0" smtClean="0"/>
              <a:t>en </a:t>
            </a:r>
            <a:r>
              <a:rPr lang="nl-NL" sz="3200" b="1" dirty="0"/>
              <a:t>respect </a:t>
            </a:r>
            <a:r>
              <a:rPr lang="nl-NL" sz="3200" b="1" dirty="0" smtClean="0"/>
              <a:t>zijn </a:t>
            </a:r>
            <a:r>
              <a:rPr lang="nl-NL" sz="3200" b="1" dirty="0"/>
              <a:t>niet </a:t>
            </a:r>
            <a:r>
              <a:rPr lang="nl-NL" sz="3200" b="1" dirty="0" smtClean="0"/>
              <a:t>vanzelfsprekend!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10" y="523926"/>
            <a:ext cx="4262290" cy="57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2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069" y="523927"/>
            <a:ext cx="4200708" cy="60878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99778" y="1110820"/>
            <a:ext cx="3666347" cy="1643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300" b="1" dirty="0" smtClean="0"/>
              <a:t>Het gevaar!</a:t>
            </a:r>
          </a:p>
          <a:p>
            <a:r>
              <a:rPr lang="nl-NL" sz="3200" b="1" dirty="0" smtClean="0"/>
              <a:t> </a:t>
            </a:r>
          </a:p>
          <a:p>
            <a:r>
              <a:rPr lang="nl-NL" sz="3200" b="1" dirty="0" smtClean="0"/>
              <a:t>Van het één, </a:t>
            </a:r>
          </a:p>
          <a:p>
            <a:r>
              <a:rPr lang="nl-NL" sz="3200" b="1" dirty="0" smtClean="0"/>
              <a:t>komt het ander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06843" y="3117584"/>
            <a:ext cx="3441159" cy="2575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/>
              <a:t>Kijk en luister maar eens naar het liedje van </a:t>
            </a:r>
          </a:p>
          <a:p>
            <a:r>
              <a:rPr lang="nl-NL" sz="4800" b="1" dirty="0" smtClean="0">
                <a:hlinkClick r:id="rId4"/>
              </a:rPr>
              <a:t>Nena over de </a:t>
            </a:r>
          </a:p>
          <a:p>
            <a:r>
              <a:rPr lang="nl-NL" sz="3200" b="1" dirty="0" smtClean="0">
                <a:hlinkClick r:id="rId4"/>
              </a:rPr>
              <a:t>99 luchtballonnen</a:t>
            </a:r>
            <a:endParaRPr lang="nl-NL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95" y="787997"/>
            <a:ext cx="4650644" cy="55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2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2956" y="1103673"/>
            <a:ext cx="2704775" cy="211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7149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 smtClean="0"/>
              <a:t>Nena – 99 Luchtballonnen</a:t>
            </a:r>
          </a:p>
          <a:p>
            <a:pPr algn="l"/>
            <a:endParaRPr lang="nl-NL" sz="3200" b="1" dirty="0"/>
          </a:p>
          <a:p>
            <a:pPr algn="l"/>
            <a:r>
              <a:rPr lang="nl-NL" sz="3200" b="1" dirty="0"/>
              <a:t>Heb je even </a:t>
            </a:r>
            <a:r>
              <a:rPr lang="nl-NL" sz="3200" b="1" dirty="0" smtClean="0"/>
              <a:t>tijd </a:t>
            </a:r>
            <a:r>
              <a:rPr lang="nl-NL" sz="3200" b="1" dirty="0"/>
              <a:t>voor mij? </a:t>
            </a:r>
          </a:p>
          <a:p>
            <a:pPr algn="l"/>
            <a:r>
              <a:rPr lang="nl-NL" sz="3200" b="1" dirty="0"/>
              <a:t>Dan zing ik een lied voor je </a:t>
            </a:r>
          </a:p>
          <a:p>
            <a:pPr algn="l"/>
            <a:r>
              <a:rPr lang="nl-NL" sz="3200" b="1" dirty="0"/>
              <a:t>Over 99 luchtballonnen </a:t>
            </a:r>
          </a:p>
          <a:p>
            <a:pPr algn="l"/>
            <a:r>
              <a:rPr lang="nl-NL" sz="3200" b="1" dirty="0" smtClean="0"/>
              <a:t>Die op weg zijn naar </a:t>
            </a:r>
            <a:r>
              <a:rPr lang="nl-NL" sz="3200" b="1" dirty="0"/>
              <a:t>de horizon </a:t>
            </a:r>
          </a:p>
          <a:p>
            <a:pPr algn="l"/>
            <a:r>
              <a:rPr lang="nl-NL" sz="3200" b="1" dirty="0"/>
              <a:t>Misschien denk je nu wel aan mij </a:t>
            </a:r>
          </a:p>
          <a:p>
            <a:pPr algn="l"/>
            <a:r>
              <a:rPr lang="nl-NL" sz="3200" b="1" dirty="0"/>
              <a:t>Dan zing ik een lied voor je </a:t>
            </a:r>
          </a:p>
          <a:p>
            <a:pPr algn="l"/>
            <a:r>
              <a:rPr lang="nl-NL" sz="3200" b="1" dirty="0"/>
              <a:t>Over 99 </a:t>
            </a:r>
            <a:r>
              <a:rPr lang="nl-NL" sz="3200" b="1" dirty="0" smtClean="0"/>
              <a:t>luchtballonnen </a:t>
            </a:r>
            <a:endParaRPr lang="nl-NL" sz="3200" b="1" dirty="0"/>
          </a:p>
          <a:p>
            <a:pPr algn="l"/>
            <a:r>
              <a:rPr lang="nl-NL" sz="3200" b="1" dirty="0"/>
              <a:t>En dat van het </a:t>
            </a:r>
            <a:r>
              <a:rPr lang="nl-NL" sz="3200" b="1" dirty="0" smtClean="0"/>
              <a:t>één </a:t>
            </a:r>
            <a:r>
              <a:rPr lang="nl-NL" sz="3200" b="1" dirty="0"/>
              <a:t>het ander komt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270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Nena - 99 </a:t>
            </a:r>
            <a:r>
              <a:rPr lang="de-DE" sz="3200" b="1" dirty="0" smtClean="0"/>
              <a:t>Luftballons</a:t>
            </a:r>
          </a:p>
          <a:p>
            <a:pPr algn="l"/>
            <a:endParaRPr lang="de-DE" sz="3200" b="1" dirty="0"/>
          </a:p>
          <a:p>
            <a:pPr algn="l"/>
            <a:r>
              <a:rPr lang="de-DE" sz="3200" b="1" dirty="0"/>
              <a:t>Hast Du etwas Zeit für mich</a:t>
            </a:r>
          </a:p>
          <a:p>
            <a:pPr algn="l"/>
            <a:r>
              <a:rPr lang="de-DE" sz="3200" b="1" dirty="0"/>
              <a:t>Dann singe ich ein Lied für Dich</a:t>
            </a:r>
          </a:p>
          <a:p>
            <a:pPr algn="l"/>
            <a:r>
              <a:rPr lang="de-DE" sz="3200" b="1" dirty="0"/>
              <a:t>Von 99 Luftballons</a:t>
            </a:r>
          </a:p>
          <a:p>
            <a:pPr algn="l"/>
            <a:r>
              <a:rPr lang="de-DE" sz="3200" b="1" dirty="0"/>
              <a:t>Auf ihrem Weg zum Horizont</a:t>
            </a:r>
          </a:p>
          <a:p>
            <a:pPr algn="l"/>
            <a:r>
              <a:rPr lang="de-DE" sz="3200" b="1" dirty="0"/>
              <a:t>Denkst Du vielleicht g'rad an mich</a:t>
            </a:r>
          </a:p>
          <a:p>
            <a:pPr algn="l"/>
            <a:r>
              <a:rPr lang="de-DE" sz="3200" b="1" dirty="0"/>
              <a:t>Dann singe ich einen Lied für Dich</a:t>
            </a:r>
          </a:p>
          <a:p>
            <a:pPr algn="l"/>
            <a:r>
              <a:rPr lang="de-DE" sz="3200" b="1" dirty="0"/>
              <a:t>Von 99 Luftballons</a:t>
            </a:r>
          </a:p>
          <a:p>
            <a:pPr algn="l"/>
            <a:r>
              <a:rPr lang="de-DE" sz="3200" b="1" dirty="0"/>
              <a:t>Und dass so was von so was kommt</a:t>
            </a:r>
            <a:endParaRPr lang="nl-NL" sz="3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4212760" y="230300"/>
            <a:ext cx="877675" cy="994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3850298" y="1261314"/>
            <a:ext cx="909020" cy="994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6969434" y="230300"/>
            <a:ext cx="877675" cy="9946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979244" y="357165"/>
            <a:ext cx="893347" cy="994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574737" y="266616"/>
            <a:ext cx="909020" cy="9946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39808" y="696494"/>
            <a:ext cx="1034402" cy="994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135131" y="2161879"/>
            <a:ext cx="846328" cy="9946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8271489" y="967382"/>
            <a:ext cx="846328" cy="9946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9627857" y="498398"/>
            <a:ext cx="893347" cy="994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715060" y="1572656"/>
            <a:ext cx="893347" cy="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2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2956" y="1103673"/>
            <a:ext cx="2704775" cy="211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07982" y="1442411"/>
            <a:ext cx="5914387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/>
              <a:t>99 luchtballonnen </a:t>
            </a:r>
          </a:p>
          <a:p>
            <a:pPr algn="l"/>
            <a:r>
              <a:rPr lang="nl-NL" sz="3200" b="1" dirty="0"/>
              <a:t>Op hun weg naar de horizon </a:t>
            </a:r>
          </a:p>
          <a:p>
            <a:pPr algn="l"/>
            <a:r>
              <a:rPr lang="nl-NL" sz="3200" b="1" dirty="0"/>
              <a:t>Men zag ze aan voor ufo's </a:t>
            </a:r>
          </a:p>
          <a:p>
            <a:pPr algn="l"/>
            <a:r>
              <a:rPr lang="nl-NL" sz="3200" b="1" dirty="0"/>
              <a:t>Daarom stuurde een generaal </a:t>
            </a:r>
          </a:p>
          <a:p>
            <a:pPr algn="l"/>
            <a:r>
              <a:rPr lang="nl-NL" sz="3200" b="1" dirty="0"/>
              <a:t>Er een groep </a:t>
            </a:r>
            <a:r>
              <a:rPr lang="nl-NL" sz="3200" b="1" dirty="0" smtClean="0"/>
              <a:t>gevechtsvliegtuigen naartoe</a:t>
            </a:r>
            <a:endParaRPr lang="nl-NL" sz="3200" b="1" dirty="0"/>
          </a:p>
          <a:p>
            <a:pPr algn="l"/>
            <a:r>
              <a:rPr lang="nl-NL" sz="3200" b="1" dirty="0" smtClean="0"/>
              <a:t>Om alarm </a:t>
            </a:r>
            <a:r>
              <a:rPr lang="nl-NL" sz="3200" b="1" dirty="0"/>
              <a:t>te </a:t>
            </a:r>
            <a:r>
              <a:rPr lang="nl-NL" sz="3200" b="1" dirty="0" smtClean="0"/>
              <a:t>slaan </a:t>
            </a:r>
            <a:r>
              <a:rPr lang="nl-NL" sz="3200" b="1" dirty="0"/>
              <a:t>als het echt </a:t>
            </a:r>
            <a:r>
              <a:rPr lang="nl-NL" sz="3200" b="1" dirty="0" smtClean="0"/>
              <a:t>waar zou </a:t>
            </a:r>
            <a:r>
              <a:rPr lang="nl-NL" sz="3200" b="1" dirty="0"/>
              <a:t>zijn </a:t>
            </a:r>
          </a:p>
          <a:p>
            <a:pPr algn="l"/>
            <a:r>
              <a:rPr lang="nl-NL" sz="3200" b="1" dirty="0"/>
              <a:t>Daarbij waren daar aan de horizon </a:t>
            </a:r>
          </a:p>
          <a:p>
            <a:pPr algn="l"/>
            <a:r>
              <a:rPr lang="nl-NL" sz="3200" b="1" dirty="0" smtClean="0"/>
              <a:t>slechts </a:t>
            </a:r>
            <a:r>
              <a:rPr lang="nl-NL" sz="3200" b="1" dirty="0"/>
              <a:t>99 luchtballonnen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270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99 Luftballons</a:t>
            </a:r>
          </a:p>
          <a:p>
            <a:pPr algn="l"/>
            <a:r>
              <a:rPr lang="de-DE" sz="3200" b="1" dirty="0"/>
              <a:t>Auf ihrem Weg zum Horizont</a:t>
            </a:r>
          </a:p>
          <a:p>
            <a:pPr algn="l"/>
            <a:r>
              <a:rPr lang="de-DE" sz="3200" b="1" dirty="0"/>
              <a:t>Hielt man für UFOs aus dem All</a:t>
            </a:r>
          </a:p>
          <a:p>
            <a:pPr algn="l"/>
            <a:r>
              <a:rPr lang="de-DE" sz="3200" b="1" dirty="0"/>
              <a:t>Darum schickte eine </a:t>
            </a:r>
            <a:r>
              <a:rPr lang="de-DE" sz="3200" b="1" dirty="0" smtClean="0"/>
              <a:t>General</a:t>
            </a:r>
            <a:endParaRPr lang="de-DE" sz="3200" b="1" dirty="0"/>
          </a:p>
          <a:p>
            <a:pPr algn="l"/>
            <a:r>
              <a:rPr lang="de-DE" sz="3200" b="1" dirty="0"/>
              <a:t>'Ne Fliegerstaffel hinterher</a:t>
            </a:r>
          </a:p>
          <a:p>
            <a:pPr algn="l"/>
            <a:r>
              <a:rPr lang="de-DE" sz="3200" b="1" dirty="0"/>
              <a:t>Alarm zu geben, wenn es so wär</a:t>
            </a:r>
          </a:p>
          <a:p>
            <a:pPr algn="l"/>
            <a:r>
              <a:rPr lang="de-DE" sz="3200" b="1" dirty="0"/>
              <a:t>Dabei war'n da am Horizont</a:t>
            </a:r>
          </a:p>
          <a:p>
            <a:pPr algn="l"/>
            <a:r>
              <a:rPr lang="de-DE" sz="3200" b="1" dirty="0"/>
              <a:t>Nur 99 Luftballons</a:t>
            </a:r>
            <a:endParaRPr lang="nl-NL" sz="3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4212760" y="230300"/>
            <a:ext cx="877675" cy="994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3288068" y="2045657"/>
            <a:ext cx="909020" cy="994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6969434" y="230300"/>
            <a:ext cx="877675" cy="9946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372191" y="842154"/>
            <a:ext cx="893347" cy="994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886218" y="223857"/>
            <a:ext cx="909020" cy="9946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22773" y="1666268"/>
            <a:ext cx="1034402" cy="994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110153" y="1061673"/>
            <a:ext cx="846328" cy="9946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8271489" y="967382"/>
            <a:ext cx="846328" cy="9946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9627857" y="498398"/>
            <a:ext cx="893347" cy="994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715060" y="1572656"/>
            <a:ext cx="893347" cy="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0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2956" y="1103673"/>
            <a:ext cx="2704775" cy="211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7149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/>
              <a:t>99 </a:t>
            </a:r>
            <a:r>
              <a:rPr lang="nl-NL" sz="3200" b="1" dirty="0" smtClean="0"/>
              <a:t>gevechtspiloten </a:t>
            </a:r>
            <a:endParaRPr lang="nl-NL" sz="3200" b="1" dirty="0"/>
          </a:p>
          <a:p>
            <a:pPr algn="l"/>
            <a:r>
              <a:rPr lang="nl-NL" sz="3200" b="1" dirty="0" smtClean="0"/>
              <a:t>Allen waren grote strijders </a:t>
            </a:r>
            <a:endParaRPr lang="nl-NL" sz="3200" b="1" dirty="0"/>
          </a:p>
          <a:p>
            <a:pPr algn="l"/>
            <a:r>
              <a:rPr lang="nl-NL" sz="3200" b="1" dirty="0" smtClean="0"/>
              <a:t>Zagen zichzelf als Captain Kirk</a:t>
            </a:r>
            <a:endParaRPr lang="nl-NL" sz="3200" b="1" dirty="0"/>
          </a:p>
          <a:p>
            <a:pPr algn="l"/>
            <a:r>
              <a:rPr lang="nl-NL" sz="3200" b="1" dirty="0"/>
              <a:t>Het gaf een groot vuurwerk </a:t>
            </a:r>
          </a:p>
          <a:p>
            <a:pPr algn="l"/>
            <a:r>
              <a:rPr lang="nl-NL" sz="3200" b="1" dirty="0" smtClean="0"/>
              <a:t>Het buurland had het niet door</a:t>
            </a:r>
            <a:endParaRPr lang="nl-NL" sz="3200" b="1" dirty="0"/>
          </a:p>
          <a:p>
            <a:pPr algn="l"/>
            <a:r>
              <a:rPr lang="nl-NL" sz="3200" b="1" dirty="0" smtClean="0"/>
              <a:t>en voelde </a:t>
            </a:r>
            <a:r>
              <a:rPr lang="nl-NL" sz="3200" b="1" dirty="0"/>
              <a:t>zich </a:t>
            </a:r>
            <a:r>
              <a:rPr lang="nl-NL" sz="3200" b="1" dirty="0" smtClean="0"/>
              <a:t>aangevallen</a:t>
            </a:r>
            <a:endParaRPr lang="nl-NL" sz="3200" b="1" dirty="0"/>
          </a:p>
          <a:p>
            <a:pPr algn="l"/>
            <a:r>
              <a:rPr lang="nl-NL" sz="3200" b="1" dirty="0" smtClean="0"/>
              <a:t>Want men </a:t>
            </a:r>
            <a:r>
              <a:rPr lang="nl-NL" sz="3200" b="1" dirty="0"/>
              <a:t>schoot </a:t>
            </a:r>
            <a:r>
              <a:rPr lang="nl-NL" sz="3200" b="1" dirty="0" smtClean="0"/>
              <a:t>aan </a:t>
            </a:r>
            <a:r>
              <a:rPr lang="nl-NL" sz="3200" b="1" dirty="0"/>
              <a:t>de horizon </a:t>
            </a:r>
          </a:p>
          <a:p>
            <a:pPr algn="l"/>
            <a:r>
              <a:rPr lang="nl-NL" sz="3200" b="1" dirty="0" smtClean="0"/>
              <a:t>op </a:t>
            </a:r>
            <a:r>
              <a:rPr lang="nl-NL" sz="3200" b="1" dirty="0"/>
              <a:t>99 luchtballonnen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2522" y="1466912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99 Düsenflieger</a:t>
            </a:r>
          </a:p>
          <a:p>
            <a:pPr algn="l"/>
            <a:r>
              <a:rPr lang="de-DE" sz="3200" b="1" dirty="0"/>
              <a:t>Jeder war ein großer Krieger</a:t>
            </a:r>
          </a:p>
          <a:p>
            <a:pPr algn="l"/>
            <a:r>
              <a:rPr lang="de-DE" sz="3200" b="1" dirty="0"/>
              <a:t>Hielten sich für Captain Kirk</a:t>
            </a:r>
          </a:p>
          <a:p>
            <a:pPr algn="l"/>
            <a:r>
              <a:rPr lang="de-DE" sz="3200" b="1" dirty="0"/>
              <a:t>Es gab ein großes Feuerwerk</a:t>
            </a:r>
          </a:p>
          <a:p>
            <a:pPr algn="l"/>
            <a:r>
              <a:rPr lang="de-DE" sz="3200" b="1" dirty="0"/>
              <a:t>Die Nachbarn haben nichts gerafft</a:t>
            </a:r>
          </a:p>
          <a:p>
            <a:pPr algn="l"/>
            <a:r>
              <a:rPr lang="de-DE" sz="3200" b="1" dirty="0"/>
              <a:t>Und fühlten sich gleich angemacht</a:t>
            </a:r>
          </a:p>
          <a:p>
            <a:pPr algn="l"/>
            <a:r>
              <a:rPr lang="de-DE" sz="3200" b="1" dirty="0"/>
              <a:t>Dabei schoss man am Horizont</a:t>
            </a:r>
          </a:p>
          <a:p>
            <a:pPr algn="l"/>
            <a:r>
              <a:rPr lang="de-DE" sz="3200" b="1" dirty="0"/>
              <a:t>Auf 99 Luftballons</a:t>
            </a:r>
            <a:endParaRPr lang="nl-NL" sz="3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426343" y="236107"/>
            <a:ext cx="877675" cy="994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390805" y="447713"/>
            <a:ext cx="909020" cy="994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8995963" y="1275099"/>
            <a:ext cx="877675" cy="9946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014818" y="2194561"/>
            <a:ext cx="893347" cy="994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7732197" y="505446"/>
            <a:ext cx="909020" cy="994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258292" y="1167182"/>
            <a:ext cx="846328" cy="9946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810520" y="1826036"/>
            <a:ext cx="893347" cy="994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3197199" y="322349"/>
            <a:ext cx="893347" cy="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2956" y="1103673"/>
            <a:ext cx="2704775" cy="211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7149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/>
              <a:t>99 oorlogsministers </a:t>
            </a:r>
          </a:p>
          <a:p>
            <a:pPr algn="l"/>
            <a:r>
              <a:rPr lang="nl-NL" sz="3200" b="1" dirty="0"/>
              <a:t>Lucifers en benzinejerrycans </a:t>
            </a:r>
          </a:p>
          <a:p>
            <a:pPr algn="l"/>
            <a:r>
              <a:rPr lang="nl-NL" sz="3200" b="1" dirty="0"/>
              <a:t>Dachten slimme mensen te zijn</a:t>
            </a:r>
          </a:p>
          <a:p>
            <a:pPr algn="l"/>
            <a:r>
              <a:rPr lang="nl-NL" sz="3200" b="1" dirty="0"/>
              <a:t>en rekenden </a:t>
            </a:r>
            <a:r>
              <a:rPr lang="nl-NL" sz="3200" b="1" dirty="0" smtClean="0"/>
              <a:t>zichzelf </a:t>
            </a:r>
            <a:r>
              <a:rPr lang="nl-NL" sz="3200" b="1" dirty="0"/>
              <a:t>al </a:t>
            </a:r>
            <a:r>
              <a:rPr lang="nl-NL" sz="3200" b="1" dirty="0" smtClean="0"/>
              <a:t>rijk</a:t>
            </a:r>
          </a:p>
          <a:p>
            <a:pPr algn="l"/>
            <a:r>
              <a:rPr lang="nl-NL" sz="3200" b="1" dirty="0" smtClean="0"/>
              <a:t>Riepen 'oorlog' en wilden macht </a:t>
            </a:r>
          </a:p>
          <a:p>
            <a:pPr algn="l"/>
            <a:r>
              <a:rPr lang="nl-NL" sz="3200" b="1" dirty="0" smtClean="0"/>
              <a:t>Man</a:t>
            </a:r>
            <a:r>
              <a:rPr lang="nl-NL" sz="3200" b="1" dirty="0"/>
              <a:t>, wie had dat gedacht </a:t>
            </a:r>
          </a:p>
          <a:p>
            <a:pPr algn="l"/>
            <a:r>
              <a:rPr lang="nl-NL" sz="3200" b="1" dirty="0"/>
              <a:t>Dat het zover komen zou </a:t>
            </a:r>
          </a:p>
          <a:p>
            <a:pPr algn="l"/>
            <a:r>
              <a:rPr lang="nl-NL" sz="3200" b="1" dirty="0"/>
              <a:t>Vanwege 99 </a:t>
            </a:r>
            <a:r>
              <a:rPr lang="nl-NL" sz="3200" b="1" dirty="0" smtClean="0"/>
              <a:t>luchtballonnen</a:t>
            </a:r>
            <a:endParaRPr lang="nl-NL" sz="3200" b="1" dirty="0"/>
          </a:p>
          <a:p>
            <a:pPr algn="l"/>
            <a:r>
              <a:rPr lang="nl-NL" sz="3200" b="1" dirty="0"/>
              <a:t>Vanwege 99 luchtballonnen </a:t>
            </a:r>
          </a:p>
          <a:p>
            <a:pPr algn="l"/>
            <a:r>
              <a:rPr lang="nl-NL" sz="3200" b="1" dirty="0"/>
              <a:t>99 luchtballonnen!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2705" y="1442411"/>
            <a:ext cx="6128238" cy="497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99 Kriegsminister</a:t>
            </a:r>
          </a:p>
          <a:p>
            <a:pPr algn="l"/>
            <a:r>
              <a:rPr lang="de-DE" sz="3200" b="1" dirty="0"/>
              <a:t>Streichholz und Benzinkanister</a:t>
            </a:r>
          </a:p>
          <a:p>
            <a:pPr algn="l"/>
            <a:r>
              <a:rPr lang="de-DE" sz="3200" b="1" dirty="0"/>
              <a:t>Hielten sich für schlaue Leute</a:t>
            </a:r>
          </a:p>
          <a:p>
            <a:pPr algn="l"/>
            <a:r>
              <a:rPr lang="de-DE" sz="3200" b="1" dirty="0"/>
              <a:t>Witterten schon fette Beute</a:t>
            </a:r>
          </a:p>
          <a:p>
            <a:pPr algn="l"/>
            <a:r>
              <a:rPr lang="de-DE" sz="3200" b="1" dirty="0"/>
              <a:t>Riefen, Krieg und wollten Macht</a:t>
            </a:r>
          </a:p>
          <a:p>
            <a:pPr algn="l"/>
            <a:r>
              <a:rPr lang="de-DE" sz="3200" b="1" dirty="0"/>
              <a:t>Mann, wer hätte das gedacht</a:t>
            </a:r>
          </a:p>
          <a:p>
            <a:pPr algn="l"/>
            <a:r>
              <a:rPr lang="de-DE" sz="3200" b="1" dirty="0"/>
              <a:t>Dass es einmal soweit kommt</a:t>
            </a:r>
          </a:p>
          <a:p>
            <a:pPr algn="l"/>
            <a:r>
              <a:rPr lang="de-DE" sz="3200" b="1" dirty="0"/>
              <a:t>Wegen 99 Luftballons</a:t>
            </a:r>
          </a:p>
          <a:p>
            <a:pPr algn="l"/>
            <a:r>
              <a:rPr lang="de-DE" sz="3200" b="1" dirty="0"/>
              <a:t>Wegen 99 Luftballons</a:t>
            </a:r>
          </a:p>
          <a:p>
            <a:pPr algn="l"/>
            <a:r>
              <a:rPr lang="de-DE" sz="3200" b="1" dirty="0"/>
              <a:t>99 Luftballons</a:t>
            </a:r>
            <a:endParaRPr lang="nl-NL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4370703" y="357165"/>
            <a:ext cx="909020" cy="9946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286986" y="1263829"/>
            <a:ext cx="893347" cy="994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3077688" y="804878"/>
            <a:ext cx="909020" cy="994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057608" y="447714"/>
            <a:ext cx="846328" cy="9946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253038" y="871541"/>
            <a:ext cx="846328" cy="9946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1107491" y="269131"/>
            <a:ext cx="893347" cy="9946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8195430" y="356135"/>
            <a:ext cx="893347" cy="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492</Words>
  <Application>Microsoft Office PowerPoint</Application>
  <PresentationFormat>Aangepast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 Theme</vt:lpstr>
      <vt:lpstr>Dia 1</vt:lpstr>
      <vt:lpstr>Wat is vrede?</vt:lpstr>
      <vt:lpstr>Vrede, vrijheid en respect ... 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Deel  jouw mening, jouw gevoel jouw kennis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83</cp:revision>
  <dcterms:created xsi:type="dcterms:W3CDTF">2016-09-22T08:23:29Z</dcterms:created>
  <dcterms:modified xsi:type="dcterms:W3CDTF">2020-12-27T11:15:01Z</dcterms:modified>
</cp:coreProperties>
</file>