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7" r:id="rId3"/>
    <p:sldId id="292" r:id="rId4"/>
    <p:sldId id="315" r:id="rId5"/>
    <p:sldId id="316" r:id="rId6"/>
    <p:sldId id="317" r:id="rId7"/>
    <p:sldId id="318" r:id="rId8"/>
    <p:sldId id="320" r:id="rId9"/>
    <p:sldId id="319" r:id="rId10"/>
    <p:sldId id="321" r:id="rId11"/>
    <p:sldId id="323" r:id="rId12"/>
    <p:sldId id="324" r:id="rId13"/>
    <p:sldId id="325" r:id="rId14"/>
    <p:sldId id="326" r:id="rId15"/>
    <p:sldId id="328" r:id="rId16"/>
    <p:sldId id="327" r:id="rId17"/>
    <p:sldId id="329" r:id="rId18"/>
    <p:sldId id="330" r:id="rId19"/>
    <p:sldId id="332" r:id="rId20"/>
    <p:sldId id="331" r:id="rId21"/>
    <p:sldId id="33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95" y="2583596"/>
            <a:ext cx="9512808" cy="3456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1" y="331124"/>
            <a:ext cx="10071887" cy="14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3861430" cy="1379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Stel </a:t>
            </a:r>
            <a:r>
              <a:rPr lang="nl-NL" sz="4000" dirty="0" smtClean="0"/>
              <a:t>vragen </a:t>
            </a:r>
            <a:endParaRPr lang="nl-NL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0" y="3442672"/>
            <a:ext cx="253601" cy="132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2" y="2178821"/>
            <a:ext cx="10496016" cy="42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4119125" cy="160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Blijf nieuwsgierig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64" y="3683039"/>
            <a:ext cx="253601" cy="132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06" y="1597333"/>
            <a:ext cx="7839456" cy="44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7485780" cy="127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Gebruik studieruimtes </a:t>
            </a:r>
            <a:r>
              <a:rPr lang="nl-NL" sz="4000" dirty="0" smtClean="0"/>
              <a:t>verstandig </a:t>
            </a:r>
            <a:endParaRPr lang="nl-NL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1168382"/>
            <a:ext cx="8809117" cy="539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991" y="3930872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4867270" cy="108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Verdeel je aandacht</a:t>
            </a:r>
            <a:endParaRPr lang="nl-NL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86" y="1115004"/>
            <a:ext cx="3711465" cy="5177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71" y="4171239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3"/>
            <a:ext cx="6845700" cy="1670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Maak een plan of een </a:t>
            </a:r>
            <a:r>
              <a:rPr lang="nl-NL" sz="4000" dirty="0" smtClean="0"/>
              <a:t>planning 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49" y="4422962"/>
            <a:ext cx="253601" cy="132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86" y="1761067"/>
            <a:ext cx="6119553" cy="44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4809" y="91441"/>
            <a:ext cx="5831547" cy="120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Verdeel je studie/leerwerk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937" y="4687447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" y="1761067"/>
            <a:ext cx="10058400" cy="41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3"/>
            <a:ext cx="4900521" cy="114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Stel haalbare doelen</a:t>
            </a:r>
            <a:endParaRPr lang="nl-NL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6" y="1421476"/>
            <a:ext cx="5757178" cy="312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57" y="4911162"/>
            <a:ext cx="253601" cy="1320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83" y="2310938"/>
            <a:ext cx="2912363" cy="38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4809" y="482138"/>
            <a:ext cx="3894681" cy="96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Stel prioriteiten</a:t>
            </a:r>
          </a:p>
          <a:p>
            <a:endParaRPr lang="nl-N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52" y="5189204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04" y="1656351"/>
            <a:ext cx="7840995" cy="4064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2" y="1007908"/>
            <a:ext cx="8063347" cy="56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709508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Personaliseer je </a:t>
            </a:r>
            <a:r>
              <a:rPr lang="nl-NL" sz="4000" dirty="0" smtClean="0"/>
              <a:t>studiemethode </a:t>
            </a:r>
            <a:endParaRPr lang="nl-N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932" y="5430808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51" y="1314656"/>
            <a:ext cx="3571563" cy="51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4" y="157942"/>
            <a:ext cx="7484117" cy="160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Met hulp bereik je meer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49" y="5668221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5" y="2507270"/>
            <a:ext cx="4309318" cy="2928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77" y="1238596"/>
            <a:ext cx="6257834" cy="40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0570" y="12826"/>
            <a:ext cx="8100920" cy="16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Zorg </a:t>
            </a:r>
            <a:r>
              <a:rPr lang="nl-NL" sz="4000" dirty="0" smtClean="0"/>
              <a:t>voor een goede nachtrust 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1" y="1435426"/>
            <a:ext cx="253601" cy="1320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0" y="2143021"/>
            <a:ext cx="10058400" cy="42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3304478" cy="167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Beloon </a:t>
            </a:r>
            <a:r>
              <a:rPr lang="nl-NL" sz="4000" dirty="0" smtClean="0"/>
              <a:t>jezelf </a:t>
            </a:r>
            <a:endParaRPr lang="nl-NL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57" y="520418"/>
            <a:ext cx="4086756" cy="6063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49" y="5919242"/>
            <a:ext cx="263535" cy="1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630" y="3604035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Rechtenvrij </a:t>
            </a:r>
            <a:r>
              <a:rPr lang="nl-NL" sz="1400" dirty="0" smtClean="0">
                <a:solidFill>
                  <a:schemeClr val="bg1"/>
                </a:solidFill>
              </a:rPr>
              <a:t>kopiëren geldt </a:t>
            </a:r>
            <a:r>
              <a:rPr lang="nl-NL" sz="1400" dirty="0">
                <a:solidFill>
                  <a:schemeClr val="bg1"/>
                </a:solidFill>
              </a:rPr>
              <a:t>alleen voor leden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</a:t>
            </a:r>
            <a:r>
              <a:rPr lang="nl-NL" sz="1400" dirty="0" smtClean="0">
                <a:solidFill>
                  <a:schemeClr val="bg1"/>
                </a:solidFill>
              </a:rPr>
              <a:t>niet-leden gelden </a:t>
            </a:r>
            <a:r>
              <a:rPr lang="nl-NL" sz="1400" dirty="0">
                <a:solidFill>
                  <a:schemeClr val="bg1"/>
                </a:solidFill>
              </a:rPr>
              <a:t>onze rechten van copyright.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403" y="4501490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Deze rechten </a:t>
            </a:r>
            <a:r>
              <a:rPr lang="nl-NL" sz="1400" dirty="0">
                <a:solidFill>
                  <a:schemeClr val="bg1"/>
                </a:solidFill>
              </a:rPr>
              <a:t>gelden </a:t>
            </a:r>
            <a:r>
              <a:rPr lang="nl-NL" sz="1400" dirty="0" smtClean="0">
                <a:solidFill>
                  <a:schemeClr val="bg1"/>
                </a:solidFill>
              </a:rPr>
              <a:t>voor alle </a:t>
            </a:r>
            <a:r>
              <a:rPr lang="nl-NL" sz="1400" dirty="0">
                <a:solidFill>
                  <a:schemeClr val="bg1"/>
                </a:solidFill>
              </a:rPr>
              <a:t>aangeschafte producten van DMS </a:t>
            </a:r>
            <a:r>
              <a:rPr lang="nl-NL" sz="1400" dirty="0" smtClean="0">
                <a:solidFill>
                  <a:schemeClr val="bg1"/>
                </a:solidFill>
              </a:rPr>
              <a:t>educatief.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Lesboekjes - downloads -</a:t>
            </a:r>
            <a:r>
              <a:rPr lang="nl-NL" sz="1400" dirty="0" smtClean="0">
                <a:solidFill>
                  <a:schemeClr val="bg1"/>
                </a:solidFill>
              </a:rPr>
              <a:t> PowerPoint - </a:t>
            </a:r>
            <a:r>
              <a:rPr lang="nl-NL" sz="1400" dirty="0">
                <a:solidFill>
                  <a:schemeClr val="bg1"/>
                </a:solidFill>
              </a:rPr>
              <a:t>etc.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379" y="4932801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Copyright voor leden geeft u als school de mogelijkheid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delen of complete lessen (methode) te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voor al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leerlingen.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mag dan rechtenvrij gebruikmaken van al het werk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heeft dan ook de mogelijkheid </a:t>
            </a:r>
            <a:r>
              <a:rPr lang="nl-NL" sz="1400" dirty="0" smtClean="0">
                <a:solidFill>
                  <a:schemeClr val="bg1"/>
                </a:solidFill>
              </a:rPr>
              <a:t>om PowerPoint-lessen </a:t>
            </a:r>
            <a:r>
              <a:rPr lang="nl-NL" sz="1400" dirty="0">
                <a:solidFill>
                  <a:schemeClr val="bg1"/>
                </a:solidFill>
              </a:rPr>
              <a:t>aan te passen of te </a:t>
            </a:r>
            <a:r>
              <a:rPr lang="nl-NL" sz="1400" dirty="0" smtClean="0">
                <a:solidFill>
                  <a:schemeClr val="bg1"/>
                </a:solidFill>
              </a:rPr>
              <a:t>combineren, 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400" dirty="0" smtClean="0">
                <a:solidFill>
                  <a:schemeClr val="bg1"/>
                </a:solidFill>
              </a:rPr>
              <a:t>zodat deze geschikt zijn voor uw eigen groep of hun niveau.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Bent u onzeker </a:t>
            </a:r>
            <a:r>
              <a:rPr lang="nl-NL" sz="1400" dirty="0">
                <a:solidFill>
                  <a:schemeClr val="bg1"/>
                </a:solidFill>
              </a:rPr>
              <a:t>of u iets mag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of </a:t>
            </a:r>
            <a:r>
              <a:rPr lang="nl-NL" sz="1400" dirty="0" smtClean="0">
                <a:solidFill>
                  <a:schemeClr val="bg1"/>
                </a:solidFill>
              </a:rPr>
              <a:t>weet u niet zeker of uw </a:t>
            </a:r>
            <a:r>
              <a:rPr lang="nl-NL" sz="1400" dirty="0">
                <a:solidFill>
                  <a:schemeClr val="bg1"/>
                </a:solidFill>
              </a:rPr>
              <a:t>school lid </a:t>
            </a:r>
            <a:r>
              <a:rPr lang="nl-NL" sz="1400" dirty="0" smtClean="0">
                <a:solidFill>
                  <a:schemeClr val="bg1"/>
                </a:solidFill>
              </a:rPr>
              <a:t>is? Neem dan gerust </a:t>
            </a:r>
            <a:r>
              <a:rPr lang="nl-NL" sz="1400" dirty="0">
                <a:solidFill>
                  <a:schemeClr val="bg1"/>
                </a:solidFill>
              </a:rPr>
              <a:t>contact met ons op.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goede doelen zijn wij vaak bereid u de </a:t>
            </a:r>
            <a:r>
              <a:rPr lang="nl-NL" sz="1400" dirty="0" smtClean="0">
                <a:solidFill>
                  <a:schemeClr val="bg1"/>
                </a:solidFill>
              </a:rPr>
              <a:t>rechten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verlenen. U </a:t>
            </a:r>
            <a:r>
              <a:rPr lang="nl-NL" sz="1400" dirty="0">
                <a:solidFill>
                  <a:schemeClr val="bg1"/>
                </a:solidFill>
              </a:rPr>
              <a:t>hoeft dit alleen maar netjes van </a:t>
            </a:r>
            <a:r>
              <a:rPr lang="nl-NL" sz="1400" dirty="0" smtClean="0">
                <a:solidFill>
                  <a:schemeClr val="bg1"/>
                </a:solidFill>
              </a:rPr>
              <a:t>tevoren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vragen.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0" y="2717319"/>
            <a:ext cx="2314089" cy="2819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651" y="3013933"/>
            <a:ext cx="110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Verzeker </a:t>
            </a:r>
            <a:r>
              <a:rPr lang="nl-NL" sz="1400" dirty="0">
                <a:solidFill>
                  <a:schemeClr val="bg1"/>
                </a:solidFill>
              </a:rPr>
              <a:t>u er eerst van dat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school lid is van DMS </a:t>
            </a:r>
            <a:r>
              <a:rPr lang="nl-NL" sz="1400" dirty="0" smtClean="0">
                <a:solidFill>
                  <a:schemeClr val="bg1"/>
                </a:solidFill>
              </a:rPr>
              <a:t>educatief, voordat u lesmaterialen kopieert!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6" y="3113323"/>
            <a:ext cx="2534436" cy="2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40173" y="232756"/>
            <a:ext cx="6143108" cy="148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Zorg dat je </a:t>
            </a:r>
            <a:r>
              <a:rPr lang="nl-NL" sz="4000" dirty="0" smtClean="0"/>
              <a:t>gezond eet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" y="232756"/>
            <a:ext cx="6052181" cy="6404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66" y="2709948"/>
            <a:ext cx="4353750" cy="3955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1" y="1687839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29" y="2665961"/>
            <a:ext cx="4460403" cy="35151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23333" y="1462236"/>
            <a:ext cx="4974140" cy="105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En niet te veel suikers!</a:t>
            </a:r>
            <a:endParaRPr lang="nl-NL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4" y="2665961"/>
            <a:ext cx="3913751" cy="36479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46108" y="1312606"/>
            <a:ext cx="4354161" cy="1353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Een gezonde snack!</a:t>
            </a:r>
            <a:endParaRPr lang="nl-NL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382" y="1940252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4651140" cy="169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Blijf in </a:t>
            </a:r>
            <a:r>
              <a:rPr lang="nl-NL" dirty="0" smtClean="0"/>
              <a:t>beweging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1" y="2192665"/>
            <a:ext cx="253601" cy="132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17" y="1490185"/>
            <a:ext cx="5125074" cy="46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848" y="2436765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708062"/>
            <a:ext cx="7273636" cy="5823217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616782" y="337236"/>
            <a:ext cx="6537054" cy="1150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Vermijd afleiding tijdens de les</a:t>
            </a:r>
          </a:p>
        </p:txBody>
      </p:sp>
    </p:spTree>
    <p:extLst>
      <p:ext uri="{BB962C8B-B14F-4D97-AF65-F5344CB8AC3E}">
        <p14:creationId xmlns:p14="http://schemas.microsoft.com/office/powerpoint/2010/main" val="2527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7086769" cy="175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Met of zonder nieuwe media?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5" y="1761067"/>
            <a:ext cx="4157561" cy="46663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183" y="2689946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5532289" cy="147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Maak notities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60" y="897774"/>
            <a:ext cx="4499116" cy="5486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61" y="2932796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435" y="157942"/>
            <a:ext cx="6371874" cy="132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Schrijf </a:t>
            </a:r>
            <a:r>
              <a:rPr lang="nl-NL" sz="4000" dirty="0"/>
              <a:t>de hoofdpunten </a:t>
            </a:r>
            <a:r>
              <a:rPr lang="nl-NL" sz="4000" dirty="0" smtClean="0"/>
              <a:t>op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074" y="3190778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" y="2641369"/>
            <a:ext cx="4081272" cy="260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96" y="114300"/>
            <a:ext cx="3209036" cy="6490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46" y="114299"/>
            <a:ext cx="3209036" cy="64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8387</TotalTime>
  <Words>181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224</cp:revision>
  <dcterms:created xsi:type="dcterms:W3CDTF">2016-07-27T10:00:54Z</dcterms:created>
  <dcterms:modified xsi:type="dcterms:W3CDTF">2017-06-05T05:54:53Z</dcterms:modified>
</cp:coreProperties>
</file>