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33" r:id="rId2"/>
    <p:sldId id="257" r:id="rId3"/>
    <p:sldId id="292" r:id="rId4"/>
    <p:sldId id="315" r:id="rId5"/>
    <p:sldId id="316" r:id="rId6"/>
    <p:sldId id="317" r:id="rId7"/>
    <p:sldId id="318" r:id="rId8"/>
    <p:sldId id="320" r:id="rId9"/>
    <p:sldId id="319" r:id="rId10"/>
    <p:sldId id="321" r:id="rId11"/>
    <p:sldId id="323" r:id="rId12"/>
    <p:sldId id="324" r:id="rId13"/>
    <p:sldId id="325" r:id="rId14"/>
    <p:sldId id="326" r:id="rId15"/>
    <p:sldId id="328" r:id="rId16"/>
    <p:sldId id="327" r:id="rId17"/>
    <p:sldId id="329" r:id="rId18"/>
    <p:sldId id="330" r:id="rId19"/>
    <p:sldId id="332" r:id="rId20"/>
    <p:sldId id="331" r:id="rId21"/>
    <p:sldId id="335" r:id="rId2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4D2F2"/>
    <a:srgbClr val="66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5-6-2017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327377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5-6-2017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87535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5-6-2017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59139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5-6-2017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478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5-6-2017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58006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5-6-2017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68297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5-6-2017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971228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5-6-2017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38255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5-6-2017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32853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5-6-2017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8577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5-6-2017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45588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36D6E5-8538-4610-A163-D8FA9AB12E8F}" type="datetimeFigureOut">
              <a:rPr lang="nl-NL" smtClean="0"/>
              <a:t>5-6-2017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19065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8.w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9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30.w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1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3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36.wm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8.jpeg"/><Relationship Id="rId4" Type="http://schemas.openxmlformats.org/officeDocument/2006/relationships/image" Target="../media/image37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wm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3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wm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47.w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8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wmf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wmf"/><Relationship Id="rId4" Type="http://schemas.openxmlformats.org/officeDocument/2006/relationships/image" Target="../media/image51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wmf"/><Relationship Id="rId4" Type="http://schemas.openxmlformats.org/officeDocument/2006/relationships/image" Target="../media/image3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wmf"/><Relationship Id="rId4" Type="http://schemas.openxmlformats.org/officeDocument/2006/relationships/image" Target="../media/image3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795" y="2583596"/>
            <a:ext cx="9512808" cy="345690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271" y="331124"/>
            <a:ext cx="10071887" cy="1431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214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btitle 2"/>
          <p:cNvSpPr txBox="1">
            <a:spLocks/>
          </p:cNvSpPr>
          <p:nvPr/>
        </p:nvSpPr>
        <p:spPr>
          <a:xfrm>
            <a:off x="881149" y="575697"/>
            <a:ext cx="9887961" cy="118537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sz="4000" dirty="0">
              <a:solidFill>
                <a:srgbClr val="6633FF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61435" y="157942"/>
            <a:ext cx="3861430" cy="13799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4000" dirty="0"/>
              <a:t>Stel </a:t>
            </a:r>
            <a:r>
              <a:rPr lang="nl-NL" sz="4000" dirty="0" smtClean="0"/>
              <a:t>vragen </a:t>
            </a:r>
            <a:endParaRPr lang="nl-NL" sz="40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8187" y="1115004"/>
            <a:ext cx="438750" cy="5009334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6250" y="3442672"/>
            <a:ext cx="253601" cy="13203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022" y="2178821"/>
            <a:ext cx="10496016" cy="4230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290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btitle 2"/>
          <p:cNvSpPr txBox="1">
            <a:spLocks/>
          </p:cNvSpPr>
          <p:nvPr/>
        </p:nvSpPr>
        <p:spPr>
          <a:xfrm>
            <a:off x="881149" y="575697"/>
            <a:ext cx="9887961" cy="118537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sz="4000" dirty="0">
              <a:solidFill>
                <a:srgbClr val="6633FF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61435" y="157942"/>
            <a:ext cx="4119125" cy="1603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4000" dirty="0" smtClean="0"/>
              <a:t>Blijf nieuwsgierig</a:t>
            </a:r>
            <a:endParaRPr lang="nl-NL" sz="40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8187" y="1115004"/>
            <a:ext cx="438750" cy="5009334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1964" y="3683039"/>
            <a:ext cx="253601" cy="13203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4006" y="1597333"/>
            <a:ext cx="7839456" cy="4435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247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btitle 2"/>
          <p:cNvSpPr txBox="1">
            <a:spLocks/>
          </p:cNvSpPr>
          <p:nvPr/>
        </p:nvSpPr>
        <p:spPr>
          <a:xfrm>
            <a:off x="881149" y="575697"/>
            <a:ext cx="9887961" cy="118537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sz="4000" dirty="0">
              <a:solidFill>
                <a:srgbClr val="6633FF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61435" y="157942"/>
            <a:ext cx="7485780" cy="12718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4000" dirty="0"/>
              <a:t>Gebruik studieruimtes </a:t>
            </a:r>
            <a:r>
              <a:rPr lang="nl-NL" sz="4000" dirty="0" smtClean="0"/>
              <a:t>verstandig </a:t>
            </a:r>
            <a:endParaRPr lang="nl-NL" sz="4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2410" y="1168382"/>
            <a:ext cx="8809117" cy="539495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8187" y="1115004"/>
            <a:ext cx="438750" cy="5009334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7991" y="3930872"/>
            <a:ext cx="253601" cy="132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101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btitle 2"/>
          <p:cNvSpPr txBox="1">
            <a:spLocks/>
          </p:cNvSpPr>
          <p:nvPr/>
        </p:nvSpPr>
        <p:spPr>
          <a:xfrm>
            <a:off x="881149" y="575697"/>
            <a:ext cx="9887961" cy="118537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sz="4000" dirty="0">
              <a:solidFill>
                <a:srgbClr val="6633FF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61435" y="157942"/>
            <a:ext cx="4867270" cy="10889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4000" dirty="0" smtClean="0"/>
              <a:t>Verdeel je aandacht</a:t>
            </a:r>
            <a:endParaRPr lang="nl-NL" sz="4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2686" y="1115004"/>
            <a:ext cx="3711465" cy="517701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8187" y="1115004"/>
            <a:ext cx="438750" cy="5009334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7871" y="4171239"/>
            <a:ext cx="253601" cy="132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523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btitle 2"/>
          <p:cNvSpPr txBox="1">
            <a:spLocks/>
          </p:cNvSpPr>
          <p:nvPr/>
        </p:nvSpPr>
        <p:spPr>
          <a:xfrm>
            <a:off x="881149" y="575697"/>
            <a:ext cx="9887961" cy="118537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sz="4000" dirty="0">
              <a:solidFill>
                <a:srgbClr val="6633FF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61435" y="157943"/>
            <a:ext cx="6845700" cy="16708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4000" dirty="0"/>
              <a:t>Maak een plan of een </a:t>
            </a:r>
            <a:r>
              <a:rPr lang="nl-NL" sz="4000" dirty="0" smtClean="0"/>
              <a:t>planning </a:t>
            </a:r>
            <a:endParaRPr lang="nl-NL" sz="40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8187" y="1115004"/>
            <a:ext cx="438750" cy="5009334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6249" y="4422962"/>
            <a:ext cx="253601" cy="13203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5886" y="1761067"/>
            <a:ext cx="6119553" cy="4443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964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btitle 2"/>
          <p:cNvSpPr txBox="1">
            <a:spLocks/>
          </p:cNvSpPr>
          <p:nvPr/>
        </p:nvSpPr>
        <p:spPr>
          <a:xfrm>
            <a:off x="881149" y="575697"/>
            <a:ext cx="9887961" cy="118537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sz="4000" dirty="0">
              <a:solidFill>
                <a:srgbClr val="6633FF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44809" y="91441"/>
            <a:ext cx="5831547" cy="1205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4000" dirty="0" smtClean="0"/>
              <a:t>Verdeel je studie/leerwerk</a:t>
            </a:r>
            <a:endParaRPr lang="nl-NL" sz="40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8187" y="1115004"/>
            <a:ext cx="438750" cy="5009334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7937" y="4687447"/>
            <a:ext cx="253601" cy="13203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204" y="1761067"/>
            <a:ext cx="10058400" cy="4184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110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btitle 2"/>
          <p:cNvSpPr txBox="1">
            <a:spLocks/>
          </p:cNvSpPr>
          <p:nvPr/>
        </p:nvSpPr>
        <p:spPr>
          <a:xfrm>
            <a:off x="881149" y="575697"/>
            <a:ext cx="9887961" cy="118537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sz="4000" dirty="0">
              <a:solidFill>
                <a:srgbClr val="6633FF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61435" y="157943"/>
            <a:ext cx="4900521" cy="1147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4000" dirty="0" smtClean="0"/>
              <a:t>Stel haalbare doelen</a:t>
            </a:r>
            <a:endParaRPr lang="nl-NL" sz="4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396" y="1421476"/>
            <a:ext cx="5757178" cy="312558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8187" y="1115004"/>
            <a:ext cx="438750" cy="5009334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9557" y="4911162"/>
            <a:ext cx="253601" cy="132035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4783" y="2310938"/>
            <a:ext cx="2912363" cy="3883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972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btitle 2"/>
          <p:cNvSpPr txBox="1">
            <a:spLocks/>
          </p:cNvSpPr>
          <p:nvPr/>
        </p:nvSpPr>
        <p:spPr>
          <a:xfrm>
            <a:off x="881149" y="575697"/>
            <a:ext cx="9887961" cy="118537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sz="4000" dirty="0">
              <a:solidFill>
                <a:srgbClr val="6633FF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44809" y="482138"/>
            <a:ext cx="3894681" cy="9642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4000" dirty="0" smtClean="0"/>
              <a:t>Stel prioriteiten</a:t>
            </a:r>
          </a:p>
          <a:p>
            <a:endParaRPr lang="nl-NL" sz="4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8187" y="1115004"/>
            <a:ext cx="438750" cy="5009334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73052" y="5189204"/>
            <a:ext cx="253601" cy="13203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3704" y="1656351"/>
            <a:ext cx="7840995" cy="40640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1352" y="1007908"/>
            <a:ext cx="8063347" cy="567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403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361435" y="157942"/>
            <a:ext cx="7095081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4000" dirty="0"/>
              <a:t>Personaliseer je </a:t>
            </a:r>
            <a:r>
              <a:rPr lang="nl-NL" sz="4000" dirty="0" smtClean="0"/>
              <a:t>studiemethode </a:t>
            </a:r>
            <a:endParaRPr lang="nl-NL" sz="4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8187" y="1115004"/>
            <a:ext cx="438750" cy="5009334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7932" y="5430808"/>
            <a:ext cx="253601" cy="13203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0851" y="1314656"/>
            <a:ext cx="3571563" cy="5141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143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btitle 2"/>
          <p:cNvSpPr txBox="1">
            <a:spLocks/>
          </p:cNvSpPr>
          <p:nvPr/>
        </p:nvSpPr>
        <p:spPr>
          <a:xfrm>
            <a:off x="881149" y="575697"/>
            <a:ext cx="9887961" cy="118537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sz="4000" dirty="0">
              <a:solidFill>
                <a:srgbClr val="6633FF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61434" y="157942"/>
            <a:ext cx="7484117" cy="1603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4000" dirty="0"/>
              <a:t>Met hulp bereik je meer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8187" y="1115004"/>
            <a:ext cx="438750" cy="5009334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6249" y="5668221"/>
            <a:ext cx="253601" cy="13203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505" y="2507270"/>
            <a:ext cx="4309318" cy="292883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4077" y="1238596"/>
            <a:ext cx="6257834" cy="4084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735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710570" y="12826"/>
            <a:ext cx="8100920" cy="16907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4000" dirty="0"/>
              <a:t>Zorg </a:t>
            </a:r>
            <a:r>
              <a:rPr lang="nl-NL" sz="4000" dirty="0" smtClean="0"/>
              <a:t>voor een goede nachtrust </a:t>
            </a:r>
            <a:endParaRPr lang="nl-NL" sz="40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8187" y="1115004"/>
            <a:ext cx="438750" cy="500933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6251" y="1435426"/>
            <a:ext cx="253601" cy="132035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570" y="2143021"/>
            <a:ext cx="10058400" cy="4220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015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btitle 2"/>
          <p:cNvSpPr txBox="1">
            <a:spLocks/>
          </p:cNvSpPr>
          <p:nvPr/>
        </p:nvSpPr>
        <p:spPr>
          <a:xfrm>
            <a:off x="881149" y="575697"/>
            <a:ext cx="9887961" cy="118537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sz="4000" dirty="0">
              <a:solidFill>
                <a:srgbClr val="6633FF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61435" y="157942"/>
            <a:ext cx="3304478" cy="16791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4000" dirty="0"/>
              <a:t>Beloon </a:t>
            </a:r>
            <a:r>
              <a:rPr lang="nl-NL" sz="4000" dirty="0" smtClean="0"/>
              <a:t>jezelf </a:t>
            </a:r>
            <a:endParaRPr lang="nl-NL" sz="4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1157" y="520418"/>
            <a:ext cx="4086756" cy="606326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8187" y="1115004"/>
            <a:ext cx="438750" cy="5009334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6249" y="5919242"/>
            <a:ext cx="263535" cy="137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940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467630" y="3604035"/>
            <a:ext cx="74196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dirty="0">
                <a:solidFill>
                  <a:schemeClr val="bg1"/>
                </a:solidFill>
              </a:rPr>
              <a:t>Rechtenvrij </a:t>
            </a:r>
            <a:r>
              <a:rPr lang="nl-NL" sz="1400" dirty="0" smtClean="0">
                <a:solidFill>
                  <a:schemeClr val="bg1"/>
                </a:solidFill>
              </a:rPr>
              <a:t>kopiëren geldt </a:t>
            </a:r>
            <a:r>
              <a:rPr lang="nl-NL" sz="1400" dirty="0">
                <a:solidFill>
                  <a:schemeClr val="bg1"/>
                </a:solidFill>
              </a:rPr>
              <a:t>alleen voor leden van DMS educatief.</a:t>
            </a:r>
          </a:p>
          <a:p>
            <a:pPr algn="ctr"/>
            <a:r>
              <a:rPr lang="nl-NL" sz="1400" dirty="0">
                <a:solidFill>
                  <a:schemeClr val="bg1"/>
                </a:solidFill>
              </a:rPr>
              <a:t>Voor </a:t>
            </a:r>
            <a:r>
              <a:rPr lang="nl-NL" sz="1400" dirty="0" smtClean="0">
                <a:solidFill>
                  <a:schemeClr val="bg1"/>
                </a:solidFill>
              </a:rPr>
              <a:t>niet-leden gelden </a:t>
            </a:r>
            <a:r>
              <a:rPr lang="nl-NL" sz="1400" dirty="0">
                <a:solidFill>
                  <a:schemeClr val="bg1"/>
                </a:solidFill>
              </a:rPr>
              <a:t>onze rechten van copyright.</a:t>
            </a:r>
            <a:endParaRPr lang="nl-NL" sz="1400" dirty="0" smtClean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91403" y="4501490"/>
            <a:ext cx="63464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dirty="0" smtClean="0">
                <a:solidFill>
                  <a:schemeClr val="bg1"/>
                </a:solidFill>
              </a:rPr>
              <a:t>Deze rechten </a:t>
            </a:r>
            <a:r>
              <a:rPr lang="nl-NL" sz="1400" dirty="0">
                <a:solidFill>
                  <a:schemeClr val="bg1"/>
                </a:solidFill>
              </a:rPr>
              <a:t>gelden </a:t>
            </a:r>
            <a:r>
              <a:rPr lang="nl-NL" sz="1400" dirty="0" smtClean="0">
                <a:solidFill>
                  <a:schemeClr val="bg1"/>
                </a:solidFill>
              </a:rPr>
              <a:t>voor alle </a:t>
            </a:r>
            <a:r>
              <a:rPr lang="nl-NL" sz="1400" dirty="0">
                <a:solidFill>
                  <a:schemeClr val="bg1"/>
                </a:solidFill>
              </a:rPr>
              <a:t>aangeschafte producten van DMS </a:t>
            </a:r>
            <a:r>
              <a:rPr lang="nl-NL" sz="1400" dirty="0" smtClean="0">
                <a:solidFill>
                  <a:schemeClr val="bg1"/>
                </a:solidFill>
              </a:rPr>
              <a:t>educatief.</a:t>
            </a:r>
            <a:endParaRPr lang="nl-NL" sz="1400" dirty="0">
              <a:solidFill>
                <a:schemeClr val="bg1"/>
              </a:solidFill>
            </a:endParaRPr>
          </a:p>
          <a:p>
            <a:pPr algn="ctr"/>
            <a:r>
              <a:rPr lang="nl-NL" sz="1400" dirty="0">
                <a:solidFill>
                  <a:schemeClr val="bg1"/>
                </a:solidFill>
              </a:rPr>
              <a:t>Lesboekjes - downloads -</a:t>
            </a:r>
            <a:r>
              <a:rPr lang="nl-NL" sz="1400" dirty="0" smtClean="0">
                <a:solidFill>
                  <a:schemeClr val="bg1"/>
                </a:solidFill>
              </a:rPr>
              <a:t> PowerPoint - </a:t>
            </a:r>
            <a:r>
              <a:rPr lang="nl-NL" sz="1400" dirty="0">
                <a:solidFill>
                  <a:schemeClr val="bg1"/>
                </a:solidFill>
              </a:rPr>
              <a:t>etc.</a:t>
            </a:r>
            <a:endParaRPr lang="nl-NL" sz="1400" dirty="0" smtClean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49379" y="4932801"/>
            <a:ext cx="1028473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nl-NL" sz="1400" dirty="0">
              <a:solidFill>
                <a:srgbClr val="E4D2F2"/>
              </a:solidFill>
            </a:endParaRPr>
          </a:p>
          <a:p>
            <a:pPr algn="ctr"/>
            <a:r>
              <a:rPr lang="nl-NL" sz="1400" dirty="0">
                <a:solidFill>
                  <a:schemeClr val="bg1"/>
                </a:solidFill>
              </a:rPr>
              <a:t>Copyright voor leden geeft u als school de mogelijkheid</a:t>
            </a:r>
          </a:p>
          <a:p>
            <a:pPr algn="ctr"/>
            <a:r>
              <a:rPr lang="nl-NL" sz="1400" dirty="0">
                <a:solidFill>
                  <a:schemeClr val="bg1"/>
                </a:solidFill>
              </a:rPr>
              <a:t>delen of complete lessen (methode) te </a:t>
            </a:r>
            <a:r>
              <a:rPr lang="nl-NL" sz="1400" dirty="0" smtClean="0">
                <a:solidFill>
                  <a:schemeClr val="bg1"/>
                </a:solidFill>
              </a:rPr>
              <a:t>kopi</a:t>
            </a:r>
            <a:r>
              <a:rPr lang="nl-NL" sz="1400" dirty="0">
                <a:solidFill>
                  <a:schemeClr val="bg1"/>
                </a:solidFill>
              </a:rPr>
              <a:t>ë</a:t>
            </a:r>
            <a:r>
              <a:rPr lang="nl-NL" sz="1400" dirty="0" smtClean="0">
                <a:solidFill>
                  <a:schemeClr val="bg1"/>
                </a:solidFill>
              </a:rPr>
              <a:t>ren </a:t>
            </a:r>
            <a:r>
              <a:rPr lang="nl-NL" sz="1400" dirty="0">
                <a:solidFill>
                  <a:schemeClr val="bg1"/>
                </a:solidFill>
              </a:rPr>
              <a:t>voor al </a:t>
            </a:r>
            <a:r>
              <a:rPr lang="nl-NL" sz="1400" dirty="0" smtClean="0">
                <a:solidFill>
                  <a:schemeClr val="bg1"/>
                </a:solidFill>
              </a:rPr>
              <a:t>uw </a:t>
            </a:r>
            <a:r>
              <a:rPr lang="nl-NL" sz="1400" dirty="0">
                <a:solidFill>
                  <a:schemeClr val="bg1"/>
                </a:solidFill>
              </a:rPr>
              <a:t>leerlingen.</a:t>
            </a:r>
          </a:p>
          <a:p>
            <a:pPr algn="ctr"/>
            <a:r>
              <a:rPr lang="nl-NL" sz="1400" dirty="0">
                <a:solidFill>
                  <a:schemeClr val="bg1"/>
                </a:solidFill>
              </a:rPr>
              <a:t>U mag dan rechtenvrij gebruikmaken van al het werk van DMS educatief.</a:t>
            </a:r>
          </a:p>
          <a:p>
            <a:pPr algn="ctr"/>
            <a:r>
              <a:rPr lang="nl-NL" sz="1400" dirty="0">
                <a:solidFill>
                  <a:schemeClr val="bg1"/>
                </a:solidFill>
              </a:rPr>
              <a:t>U heeft dan ook de mogelijkheid </a:t>
            </a:r>
            <a:r>
              <a:rPr lang="nl-NL" sz="1400" dirty="0" smtClean="0">
                <a:solidFill>
                  <a:schemeClr val="bg1"/>
                </a:solidFill>
              </a:rPr>
              <a:t>om PowerPoint-lessen </a:t>
            </a:r>
            <a:r>
              <a:rPr lang="nl-NL" sz="1400" dirty="0">
                <a:solidFill>
                  <a:schemeClr val="bg1"/>
                </a:solidFill>
              </a:rPr>
              <a:t>aan te passen of te </a:t>
            </a:r>
            <a:r>
              <a:rPr lang="nl-NL" sz="1400" dirty="0" smtClean="0">
                <a:solidFill>
                  <a:schemeClr val="bg1"/>
                </a:solidFill>
              </a:rPr>
              <a:t>combineren, </a:t>
            </a:r>
            <a:br>
              <a:rPr lang="nl-NL" sz="1400" dirty="0" smtClean="0">
                <a:solidFill>
                  <a:schemeClr val="bg1"/>
                </a:solidFill>
              </a:rPr>
            </a:br>
            <a:r>
              <a:rPr lang="nl-NL" sz="1400" dirty="0" smtClean="0">
                <a:solidFill>
                  <a:schemeClr val="bg1"/>
                </a:solidFill>
              </a:rPr>
              <a:t>zodat deze geschikt zijn voor uw eigen groep of hun niveau.</a:t>
            </a:r>
          </a:p>
          <a:p>
            <a:pPr algn="ctr"/>
            <a:r>
              <a:rPr lang="nl-NL" sz="1400" dirty="0" smtClean="0">
                <a:solidFill>
                  <a:schemeClr val="bg1"/>
                </a:solidFill>
              </a:rPr>
              <a:t>Bent u onzeker </a:t>
            </a:r>
            <a:r>
              <a:rPr lang="nl-NL" sz="1400" dirty="0">
                <a:solidFill>
                  <a:schemeClr val="bg1"/>
                </a:solidFill>
              </a:rPr>
              <a:t>of u iets mag </a:t>
            </a:r>
            <a:r>
              <a:rPr lang="nl-NL" sz="1400" dirty="0" smtClean="0">
                <a:solidFill>
                  <a:schemeClr val="bg1"/>
                </a:solidFill>
              </a:rPr>
              <a:t>kopi</a:t>
            </a:r>
            <a:r>
              <a:rPr lang="nl-NL" sz="1400" dirty="0">
                <a:solidFill>
                  <a:schemeClr val="bg1"/>
                </a:solidFill>
              </a:rPr>
              <a:t>ë</a:t>
            </a:r>
            <a:r>
              <a:rPr lang="nl-NL" sz="1400" dirty="0" smtClean="0">
                <a:solidFill>
                  <a:schemeClr val="bg1"/>
                </a:solidFill>
              </a:rPr>
              <a:t>ren </a:t>
            </a:r>
            <a:r>
              <a:rPr lang="nl-NL" sz="1400" dirty="0">
                <a:solidFill>
                  <a:schemeClr val="bg1"/>
                </a:solidFill>
              </a:rPr>
              <a:t>of </a:t>
            </a:r>
            <a:r>
              <a:rPr lang="nl-NL" sz="1400" dirty="0" smtClean="0">
                <a:solidFill>
                  <a:schemeClr val="bg1"/>
                </a:solidFill>
              </a:rPr>
              <a:t>weet u niet zeker of uw </a:t>
            </a:r>
            <a:r>
              <a:rPr lang="nl-NL" sz="1400" dirty="0">
                <a:solidFill>
                  <a:schemeClr val="bg1"/>
                </a:solidFill>
              </a:rPr>
              <a:t>school lid </a:t>
            </a:r>
            <a:r>
              <a:rPr lang="nl-NL" sz="1400" dirty="0" smtClean="0">
                <a:solidFill>
                  <a:schemeClr val="bg1"/>
                </a:solidFill>
              </a:rPr>
              <a:t>is? Neem dan gerust </a:t>
            </a:r>
            <a:r>
              <a:rPr lang="nl-NL" sz="1400" dirty="0">
                <a:solidFill>
                  <a:schemeClr val="bg1"/>
                </a:solidFill>
              </a:rPr>
              <a:t>contact met ons op.</a:t>
            </a:r>
          </a:p>
          <a:p>
            <a:pPr algn="ctr"/>
            <a:r>
              <a:rPr lang="nl-NL" sz="1400" dirty="0">
                <a:solidFill>
                  <a:schemeClr val="bg1"/>
                </a:solidFill>
              </a:rPr>
              <a:t>Voor goede doelen zijn wij vaak bereid u de </a:t>
            </a:r>
            <a:r>
              <a:rPr lang="nl-NL" sz="1400" dirty="0" smtClean="0">
                <a:solidFill>
                  <a:schemeClr val="bg1"/>
                </a:solidFill>
              </a:rPr>
              <a:t>rechten </a:t>
            </a:r>
            <a:r>
              <a:rPr lang="nl-NL" sz="1400" dirty="0">
                <a:solidFill>
                  <a:schemeClr val="bg1"/>
                </a:solidFill>
              </a:rPr>
              <a:t>te </a:t>
            </a:r>
            <a:r>
              <a:rPr lang="nl-NL" sz="1400" dirty="0" smtClean="0">
                <a:solidFill>
                  <a:schemeClr val="bg1"/>
                </a:solidFill>
              </a:rPr>
              <a:t>verlenen. U </a:t>
            </a:r>
            <a:r>
              <a:rPr lang="nl-NL" sz="1400" dirty="0">
                <a:solidFill>
                  <a:schemeClr val="bg1"/>
                </a:solidFill>
              </a:rPr>
              <a:t>hoeft dit alleen maar netjes van </a:t>
            </a:r>
            <a:r>
              <a:rPr lang="nl-NL" sz="1400" dirty="0" smtClean="0">
                <a:solidFill>
                  <a:schemeClr val="bg1"/>
                </a:solidFill>
              </a:rPr>
              <a:t>tevoren </a:t>
            </a:r>
            <a:r>
              <a:rPr lang="nl-NL" sz="1400" dirty="0">
                <a:solidFill>
                  <a:schemeClr val="bg1"/>
                </a:solidFill>
              </a:rPr>
              <a:t>te </a:t>
            </a:r>
            <a:r>
              <a:rPr lang="nl-NL" sz="1400" dirty="0" smtClean="0">
                <a:solidFill>
                  <a:schemeClr val="bg1"/>
                </a:solidFill>
              </a:rPr>
              <a:t>vragen.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440" y="2717319"/>
            <a:ext cx="2314089" cy="2819873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824651" y="3013933"/>
            <a:ext cx="110204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dirty="0" smtClean="0">
                <a:solidFill>
                  <a:schemeClr val="bg1"/>
                </a:solidFill>
              </a:rPr>
              <a:t>Verzeker </a:t>
            </a:r>
            <a:r>
              <a:rPr lang="nl-NL" sz="1400" dirty="0">
                <a:solidFill>
                  <a:schemeClr val="bg1"/>
                </a:solidFill>
              </a:rPr>
              <a:t>u er eerst van dat </a:t>
            </a:r>
            <a:r>
              <a:rPr lang="nl-NL" sz="1400" dirty="0" smtClean="0">
                <a:solidFill>
                  <a:schemeClr val="bg1"/>
                </a:solidFill>
              </a:rPr>
              <a:t>uw </a:t>
            </a:r>
            <a:r>
              <a:rPr lang="nl-NL" sz="1400" dirty="0">
                <a:solidFill>
                  <a:schemeClr val="bg1"/>
                </a:solidFill>
              </a:rPr>
              <a:t>school lid is van DMS </a:t>
            </a:r>
            <a:r>
              <a:rPr lang="nl-NL" sz="1400" dirty="0" smtClean="0">
                <a:solidFill>
                  <a:schemeClr val="bg1"/>
                </a:solidFill>
              </a:rPr>
              <a:t>educatief, voordat u lesmaterialen kopieert!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0382" y="324578"/>
            <a:ext cx="4267283" cy="2407729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3116" y="3113323"/>
            <a:ext cx="2534436" cy="2632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555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940173" y="232756"/>
            <a:ext cx="6143108" cy="14879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4000" dirty="0"/>
              <a:t>Zorg dat je </a:t>
            </a:r>
            <a:r>
              <a:rPr lang="nl-NL" sz="4000" dirty="0" smtClean="0"/>
              <a:t>gezond eet </a:t>
            </a:r>
          </a:p>
        </p:txBody>
      </p:sp>
      <p:sp>
        <p:nvSpPr>
          <p:cNvPr id="10" name="Subtitle 2"/>
          <p:cNvSpPr txBox="1">
            <a:spLocks/>
          </p:cNvSpPr>
          <p:nvPr/>
        </p:nvSpPr>
        <p:spPr>
          <a:xfrm>
            <a:off x="881149" y="575697"/>
            <a:ext cx="9887961" cy="118537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sz="4000" dirty="0">
              <a:solidFill>
                <a:srgbClr val="6633FF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821" y="232756"/>
            <a:ext cx="6052181" cy="640451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0266" y="2709948"/>
            <a:ext cx="4353750" cy="395533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8187" y="1115004"/>
            <a:ext cx="438750" cy="500933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6251" y="1687839"/>
            <a:ext cx="253601" cy="132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966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btitle 2"/>
          <p:cNvSpPr txBox="1">
            <a:spLocks/>
          </p:cNvSpPr>
          <p:nvPr/>
        </p:nvSpPr>
        <p:spPr>
          <a:xfrm>
            <a:off x="881149" y="575697"/>
            <a:ext cx="9887961" cy="118537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sz="4000" dirty="0">
              <a:solidFill>
                <a:srgbClr val="6633FF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5129" y="2665961"/>
            <a:ext cx="4460403" cy="3515166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5723333" y="1462236"/>
            <a:ext cx="4974140" cy="10540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4000" dirty="0" smtClean="0"/>
              <a:t>En niet te veel suikers!</a:t>
            </a:r>
            <a:endParaRPr lang="nl-NL" sz="40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314" y="2665961"/>
            <a:ext cx="3913751" cy="3647957"/>
          </a:xfrm>
          <a:prstGeom prst="rect">
            <a:avLst/>
          </a:prstGeom>
        </p:spPr>
      </p:pic>
      <p:sp>
        <p:nvSpPr>
          <p:cNvPr id="11" name="Title 1"/>
          <p:cNvSpPr txBox="1">
            <a:spLocks/>
          </p:cNvSpPr>
          <p:nvPr/>
        </p:nvSpPr>
        <p:spPr>
          <a:xfrm>
            <a:off x="546108" y="1312606"/>
            <a:ext cx="4354161" cy="13533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4000" dirty="0" smtClean="0"/>
              <a:t>Een gezonde snack!</a:t>
            </a:r>
            <a:endParaRPr lang="nl-NL" sz="4000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8187" y="1115004"/>
            <a:ext cx="438750" cy="500933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8382" y="1940252"/>
            <a:ext cx="253601" cy="132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040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btitle 2"/>
          <p:cNvSpPr txBox="1">
            <a:spLocks/>
          </p:cNvSpPr>
          <p:nvPr/>
        </p:nvSpPr>
        <p:spPr>
          <a:xfrm>
            <a:off x="881149" y="575697"/>
            <a:ext cx="9887961" cy="118537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sz="4000" dirty="0">
              <a:solidFill>
                <a:srgbClr val="6633FF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61435" y="157942"/>
            <a:ext cx="4651140" cy="16957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dirty="0"/>
              <a:t>Blijf in </a:t>
            </a:r>
            <a:r>
              <a:rPr lang="nl-NL" dirty="0" smtClean="0"/>
              <a:t>beweging</a:t>
            </a:r>
            <a:endParaRPr lang="nl-NL" sz="40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8187" y="1115004"/>
            <a:ext cx="438750" cy="500933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6251" y="2192665"/>
            <a:ext cx="253601" cy="13203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2017" y="1490185"/>
            <a:ext cx="5125074" cy="4634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704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btitle 2"/>
          <p:cNvSpPr txBox="1">
            <a:spLocks/>
          </p:cNvSpPr>
          <p:nvPr/>
        </p:nvSpPr>
        <p:spPr>
          <a:xfrm>
            <a:off x="881149" y="575697"/>
            <a:ext cx="9887961" cy="118537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sz="4000" dirty="0">
              <a:solidFill>
                <a:srgbClr val="6633FF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8187" y="1115004"/>
            <a:ext cx="438750" cy="5009334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1848" y="2436765"/>
            <a:ext cx="253601" cy="13203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6655" y="708062"/>
            <a:ext cx="7273636" cy="5823217"/>
          </a:xfrm>
          <a:prstGeom prst="rect">
            <a:avLst/>
          </a:prstGeom>
        </p:spPr>
      </p:pic>
      <p:sp>
        <p:nvSpPr>
          <p:cNvPr id="29" name="Title 1"/>
          <p:cNvSpPr txBox="1">
            <a:spLocks/>
          </p:cNvSpPr>
          <p:nvPr/>
        </p:nvSpPr>
        <p:spPr>
          <a:xfrm>
            <a:off x="616782" y="337236"/>
            <a:ext cx="6537054" cy="11509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4000" dirty="0"/>
              <a:t>Vermijd afleiding tijdens de les</a:t>
            </a:r>
          </a:p>
        </p:txBody>
      </p:sp>
    </p:spTree>
    <p:extLst>
      <p:ext uri="{BB962C8B-B14F-4D97-AF65-F5344CB8AC3E}">
        <p14:creationId xmlns:p14="http://schemas.microsoft.com/office/powerpoint/2010/main" val="252797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btitle 2"/>
          <p:cNvSpPr txBox="1">
            <a:spLocks/>
          </p:cNvSpPr>
          <p:nvPr/>
        </p:nvSpPr>
        <p:spPr>
          <a:xfrm>
            <a:off x="881149" y="575697"/>
            <a:ext cx="9887961" cy="118537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sz="4000" dirty="0">
              <a:solidFill>
                <a:srgbClr val="6633FF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61435" y="157942"/>
            <a:ext cx="7086769" cy="17539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4000" dirty="0" smtClean="0"/>
              <a:t>Met of zonder nieuwe media?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0555" y="1761067"/>
            <a:ext cx="4157561" cy="4666309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8187" y="1115004"/>
            <a:ext cx="438750" cy="5009334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6183" y="2689946"/>
            <a:ext cx="253601" cy="132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038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btitle 2"/>
          <p:cNvSpPr txBox="1">
            <a:spLocks/>
          </p:cNvSpPr>
          <p:nvPr/>
        </p:nvSpPr>
        <p:spPr>
          <a:xfrm>
            <a:off x="881149" y="575697"/>
            <a:ext cx="9887961" cy="118537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sz="4000" dirty="0">
              <a:solidFill>
                <a:srgbClr val="6633FF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61435" y="157942"/>
            <a:ext cx="5532289" cy="14796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4000" dirty="0" smtClean="0"/>
              <a:t>Maak notities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0360" y="897774"/>
            <a:ext cx="4499116" cy="548664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8187" y="1115004"/>
            <a:ext cx="438750" cy="500933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0761" y="2932796"/>
            <a:ext cx="253601" cy="132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757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btitle 2"/>
          <p:cNvSpPr txBox="1">
            <a:spLocks/>
          </p:cNvSpPr>
          <p:nvPr/>
        </p:nvSpPr>
        <p:spPr>
          <a:xfrm>
            <a:off x="881149" y="575697"/>
            <a:ext cx="9887961" cy="118537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sz="4000" dirty="0">
              <a:solidFill>
                <a:srgbClr val="6633FF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61435" y="157942"/>
            <a:ext cx="6371874" cy="13217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4000" dirty="0" smtClean="0"/>
              <a:t>Schrijf </a:t>
            </a:r>
            <a:r>
              <a:rPr lang="nl-NL" sz="4000" dirty="0"/>
              <a:t>de hoofdpunten </a:t>
            </a:r>
            <a:r>
              <a:rPr lang="nl-NL" sz="4000" dirty="0" smtClean="0"/>
              <a:t>op</a:t>
            </a:r>
            <a:endParaRPr lang="nl-NL" sz="40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8187" y="1115004"/>
            <a:ext cx="438750" cy="500933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8074" y="3190778"/>
            <a:ext cx="253601" cy="13203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149" y="2641369"/>
            <a:ext cx="4081272" cy="260604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3196" y="114300"/>
            <a:ext cx="3209036" cy="6490147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6246" y="114299"/>
            <a:ext cx="3209036" cy="6490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895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8387</TotalTime>
  <Words>181</Words>
  <Application>Microsoft Office PowerPoint</Application>
  <PresentationFormat>Widescreen</PresentationFormat>
  <Paragraphs>32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Pesten</dc:title>
  <dc:creator>Gebruiker</dc:creator>
  <cp:lastModifiedBy>Gebruiker</cp:lastModifiedBy>
  <cp:revision>224</cp:revision>
  <dcterms:created xsi:type="dcterms:W3CDTF">2016-07-27T10:00:54Z</dcterms:created>
  <dcterms:modified xsi:type="dcterms:W3CDTF">2017-06-05T05:54:53Z</dcterms:modified>
</cp:coreProperties>
</file>