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3" autoAdjust="0"/>
  </p:normalViewPr>
  <p:slideViewPr>
    <p:cSldViewPr snapToGrid="0">
      <p:cViewPr varScale="1">
        <p:scale>
          <a:sx n="100" d="100"/>
          <a:sy n="100" d="100"/>
        </p:scale>
        <p:origin x="21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6E8AF-1482-4728-853A-77E48260635F}" type="datetimeFigureOut">
              <a:rPr lang="nl-NL" smtClean="0"/>
              <a:t>28-3-2020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804A-A6F7-408F-956B-0B77DBE1C333}" type="slidenum">
              <a:rPr lang="nl-NL" smtClean="0"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Samenwerken aan een </a:t>
            </a:r>
            <a:r>
              <a:rPr lang="nl-NL" smtClean="0"/>
              <a:t>multiculturele samenleving.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4804A-A6F7-408F-956B-0B77DBE1C333}" type="slidenum">
              <a:rPr lang="nl-NL" smtClean="0"/>
              <a:t>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95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95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52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89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81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93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04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80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133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6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344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58E5B-3C92-4519-A1A4-15DE7C1FB9D8}" type="datetimeFigureOut">
              <a:rPr lang="nl-NL" smtClean="0"/>
              <a:pPr/>
              <a:t>28-3-2020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1C72-5EF4-46A0-848D-06132644DB25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20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ms-educatief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08" y="976579"/>
            <a:ext cx="7635240" cy="527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44" y="0"/>
            <a:ext cx="89233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1458051"/>
            <a:ext cx="6457950" cy="5399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88" y="-2495550"/>
            <a:ext cx="7617712" cy="9028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25" y="3822422"/>
            <a:ext cx="5748925" cy="7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7646825"/>
            <a:ext cx="10172700" cy="13926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88" y="2447087"/>
            <a:ext cx="5786323" cy="10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7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38" y="-1181101"/>
            <a:ext cx="9017118" cy="10250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28" y="0"/>
            <a:ext cx="8574341" cy="9765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48" y="1366730"/>
            <a:ext cx="1745742" cy="613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1157350"/>
            <a:ext cx="1009649" cy="630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44" y="3652411"/>
            <a:ext cx="4664506" cy="9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1543050"/>
            <a:ext cx="10095332" cy="10212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98" y="2267864"/>
            <a:ext cx="8598103" cy="11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1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48" y="0"/>
            <a:ext cx="89241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61" y="420919"/>
            <a:ext cx="2497989" cy="354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23" y="1476735"/>
            <a:ext cx="1834438" cy="6291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18" y="1112458"/>
            <a:ext cx="1780032" cy="816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48" y="152400"/>
            <a:ext cx="6282402" cy="814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101"/>
            <a:ext cx="11869065" cy="13517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5" y="-2781300"/>
            <a:ext cx="7611505" cy="60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48" y="0"/>
            <a:ext cx="892410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56" y="249328"/>
            <a:ext cx="2028444" cy="69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63" y="1473914"/>
            <a:ext cx="1837487" cy="799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1" y="1120889"/>
            <a:ext cx="1981199" cy="854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34" y="1548381"/>
            <a:ext cx="6520868" cy="746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8" y="758495"/>
            <a:ext cx="10058400" cy="5096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18082"/>
            <a:ext cx="7677150" cy="15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32" y="1115916"/>
            <a:ext cx="7635240" cy="52706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4804" y="1512995"/>
            <a:ext cx="7053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DMS </a:t>
            </a:r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educatief </a:t>
            </a:r>
            <a:endParaRPr lang="en-US" sz="36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hlinkClick r:id="rId4"/>
            </a:endParaRP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de 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 </a:t>
            </a:r>
            <a:r>
              <a:rPr lang="en-US" sz="3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Multiculturele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hlinkClick r:id="rId4"/>
              </a:rPr>
              <a:t>samenleving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3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3" y="0"/>
            <a:ext cx="581743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4" y="809856"/>
            <a:ext cx="1743981" cy="588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79" y="1753484"/>
            <a:ext cx="1977611" cy="45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70" y="2548944"/>
            <a:ext cx="1971508" cy="609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14" y="3225074"/>
            <a:ext cx="2560830" cy="4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05" y="1313965"/>
            <a:ext cx="10058400" cy="5137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56" y="2002256"/>
            <a:ext cx="7523683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10" y="0"/>
            <a:ext cx="537677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68" y="713025"/>
            <a:ext cx="1769053" cy="612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50" y="-18662"/>
            <a:ext cx="2523157" cy="1568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24" y="1568576"/>
            <a:ext cx="1976127" cy="871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93" y="2521537"/>
            <a:ext cx="1827070" cy="663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71" y="3545631"/>
            <a:ext cx="2619305" cy="39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9" y="1302675"/>
            <a:ext cx="10058400" cy="4529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231" y="181621"/>
            <a:ext cx="7911389" cy="24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41" y="0"/>
            <a:ext cx="620671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33" y="572421"/>
            <a:ext cx="2233110" cy="741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84" y="1868707"/>
            <a:ext cx="3613743" cy="1454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609" y="2742388"/>
            <a:ext cx="2335931" cy="26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53" y="1166680"/>
            <a:ext cx="10058400" cy="4596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54" y="2139929"/>
            <a:ext cx="7988198" cy="54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6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03" y="0"/>
            <a:ext cx="896288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116" y="429986"/>
            <a:ext cx="3615034" cy="5760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17" y="1427777"/>
            <a:ext cx="2263301" cy="801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626" y="1231074"/>
            <a:ext cx="1830410" cy="393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5" y="4065684"/>
            <a:ext cx="5607406" cy="4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8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61" y="975665"/>
            <a:ext cx="9980676" cy="4906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91" y="1335786"/>
            <a:ext cx="7208215" cy="10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04" y="445160"/>
            <a:ext cx="5612587" cy="28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</TotalTime>
  <Words>12</Words>
  <Application>Microsoft Office PowerPoint</Application>
  <PresentationFormat>Widescreen</PresentationFormat>
  <Paragraphs>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Respect</dc:title>
  <dc:creator>Herman Vos</dc:creator>
  <cp:lastModifiedBy>Gebruiker</cp:lastModifiedBy>
  <cp:revision>30</cp:revision>
  <dcterms:created xsi:type="dcterms:W3CDTF">2015-05-04T04:52:47Z</dcterms:created>
  <dcterms:modified xsi:type="dcterms:W3CDTF">2020-03-28T07:04:06Z</dcterms:modified>
</cp:coreProperties>
</file>