
<file path=[Content_Types].xml><?xml version="1.0" encoding="utf-8"?>
<Types xmlns="http://schemas.openxmlformats.org/package/2006/content-types"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02" r:id="rId2"/>
    <p:sldId id="296" r:id="rId3"/>
    <p:sldId id="303" r:id="rId4"/>
    <p:sldId id="321" r:id="rId5"/>
    <p:sldId id="297" r:id="rId6"/>
    <p:sldId id="305" r:id="rId7"/>
    <p:sldId id="322" r:id="rId8"/>
    <p:sldId id="320" r:id="rId9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33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014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312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nl-N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36D6E5-8538-4610-A163-D8FA9AB12E8F}" type="datetimeFigureOut">
              <a:rPr lang="nl-NL" smtClean="0"/>
              <a:t>12-3-2018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F79994-7EBD-49AC-B260-2611923617C9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4327377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36D6E5-8538-4610-A163-D8FA9AB12E8F}" type="datetimeFigureOut">
              <a:rPr lang="nl-NL" smtClean="0"/>
              <a:t>12-3-2018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F79994-7EBD-49AC-B260-2611923617C9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0875354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36D6E5-8538-4610-A163-D8FA9AB12E8F}" type="datetimeFigureOut">
              <a:rPr lang="nl-NL" smtClean="0"/>
              <a:t>12-3-2018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F79994-7EBD-49AC-B260-2611923617C9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591397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36D6E5-8538-4610-A163-D8FA9AB12E8F}" type="datetimeFigureOut">
              <a:rPr lang="nl-NL" smtClean="0"/>
              <a:t>12-3-2018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F79994-7EBD-49AC-B260-2611923617C9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64788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36D6E5-8538-4610-A163-D8FA9AB12E8F}" type="datetimeFigureOut">
              <a:rPr lang="nl-NL" smtClean="0"/>
              <a:t>12-3-2018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F79994-7EBD-49AC-B260-2611923617C9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6580068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36D6E5-8538-4610-A163-D8FA9AB12E8F}" type="datetimeFigureOut">
              <a:rPr lang="nl-NL" smtClean="0"/>
              <a:t>12-3-2018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F79994-7EBD-49AC-B260-2611923617C9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4682970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36D6E5-8538-4610-A163-D8FA9AB12E8F}" type="datetimeFigureOut">
              <a:rPr lang="nl-NL" smtClean="0"/>
              <a:t>12-3-2018</a:t>
            </a:fld>
            <a:endParaRPr lang="nl-N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F79994-7EBD-49AC-B260-2611923617C9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3971228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36D6E5-8538-4610-A163-D8FA9AB12E8F}" type="datetimeFigureOut">
              <a:rPr lang="nl-NL" smtClean="0"/>
              <a:t>12-3-2018</a:t>
            </a:fld>
            <a:endParaRPr lang="nl-N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F79994-7EBD-49AC-B260-2611923617C9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2382556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36D6E5-8538-4610-A163-D8FA9AB12E8F}" type="datetimeFigureOut">
              <a:rPr lang="nl-NL" smtClean="0"/>
              <a:t>12-3-2018</a:t>
            </a:fld>
            <a:endParaRPr lang="nl-N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F79994-7EBD-49AC-B260-2611923617C9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2328534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36D6E5-8538-4610-A163-D8FA9AB12E8F}" type="datetimeFigureOut">
              <a:rPr lang="nl-NL" smtClean="0"/>
              <a:t>12-3-2018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F79994-7EBD-49AC-B260-2611923617C9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385778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36D6E5-8538-4610-A163-D8FA9AB12E8F}" type="datetimeFigureOut">
              <a:rPr lang="nl-NL" smtClean="0"/>
              <a:t>12-3-2018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F79994-7EBD-49AC-B260-2611923617C9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1455887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36D6E5-8538-4610-A163-D8FA9AB12E8F}" type="datetimeFigureOut">
              <a:rPr lang="nl-NL" smtClean="0"/>
              <a:t>12-3-2018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F79994-7EBD-49AC-B260-2611923617C9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6190657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wmf"/><Relationship Id="rId5" Type="http://schemas.openxmlformats.org/officeDocument/2006/relationships/image" Target="../media/image4.wmf"/><Relationship Id="rId4" Type="http://schemas.openxmlformats.org/officeDocument/2006/relationships/image" Target="../media/image3.wmf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wmf"/><Relationship Id="rId13" Type="http://schemas.openxmlformats.org/officeDocument/2006/relationships/image" Target="../media/image17.wmf"/><Relationship Id="rId18" Type="http://schemas.openxmlformats.org/officeDocument/2006/relationships/image" Target="../media/image22.wmf"/><Relationship Id="rId26" Type="http://schemas.openxmlformats.org/officeDocument/2006/relationships/image" Target="../media/image30.wmf"/><Relationship Id="rId39" Type="http://schemas.openxmlformats.org/officeDocument/2006/relationships/image" Target="../media/image43.wmf"/><Relationship Id="rId3" Type="http://schemas.openxmlformats.org/officeDocument/2006/relationships/image" Target="../media/image7.wmf"/><Relationship Id="rId21" Type="http://schemas.openxmlformats.org/officeDocument/2006/relationships/image" Target="../media/image25.wmf"/><Relationship Id="rId34" Type="http://schemas.openxmlformats.org/officeDocument/2006/relationships/image" Target="../media/image38.wmf"/><Relationship Id="rId42" Type="http://schemas.openxmlformats.org/officeDocument/2006/relationships/image" Target="../media/image46.wmf"/><Relationship Id="rId47" Type="http://schemas.openxmlformats.org/officeDocument/2006/relationships/image" Target="../media/image51.jpg"/><Relationship Id="rId7" Type="http://schemas.openxmlformats.org/officeDocument/2006/relationships/image" Target="../media/image11.wmf"/><Relationship Id="rId12" Type="http://schemas.openxmlformats.org/officeDocument/2006/relationships/image" Target="../media/image16.wmf"/><Relationship Id="rId17" Type="http://schemas.openxmlformats.org/officeDocument/2006/relationships/image" Target="../media/image21.wmf"/><Relationship Id="rId25" Type="http://schemas.openxmlformats.org/officeDocument/2006/relationships/image" Target="../media/image29.wmf"/><Relationship Id="rId33" Type="http://schemas.openxmlformats.org/officeDocument/2006/relationships/image" Target="../media/image37.wmf"/><Relationship Id="rId38" Type="http://schemas.openxmlformats.org/officeDocument/2006/relationships/image" Target="../media/image42.wmf"/><Relationship Id="rId46" Type="http://schemas.openxmlformats.org/officeDocument/2006/relationships/image" Target="../media/image50.wmf"/><Relationship Id="rId2" Type="http://schemas.openxmlformats.org/officeDocument/2006/relationships/image" Target="../media/image6.wmf"/><Relationship Id="rId16" Type="http://schemas.openxmlformats.org/officeDocument/2006/relationships/image" Target="../media/image20.wmf"/><Relationship Id="rId20" Type="http://schemas.openxmlformats.org/officeDocument/2006/relationships/image" Target="../media/image24.wmf"/><Relationship Id="rId29" Type="http://schemas.openxmlformats.org/officeDocument/2006/relationships/image" Target="../media/image33.wmf"/><Relationship Id="rId41" Type="http://schemas.openxmlformats.org/officeDocument/2006/relationships/image" Target="../media/image45.wmf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0.wmf"/><Relationship Id="rId11" Type="http://schemas.openxmlformats.org/officeDocument/2006/relationships/image" Target="../media/image15.wmf"/><Relationship Id="rId24" Type="http://schemas.openxmlformats.org/officeDocument/2006/relationships/image" Target="../media/image28.wmf"/><Relationship Id="rId32" Type="http://schemas.openxmlformats.org/officeDocument/2006/relationships/image" Target="../media/image36.wmf"/><Relationship Id="rId37" Type="http://schemas.openxmlformats.org/officeDocument/2006/relationships/image" Target="../media/image41.wmf"/><Relationship Id="rId40" Type="http://schemas.openxmlformats.org/officeDocument/2006/relationships/image" Target="../media/image44.wmf"/><Relationship Id="rId45" Type="http://schemas.openxmlformats.org/officeDocument/2006/relationships/image" Target="../media/image49.wmf"/><Relationship Id="rId5" Type="http://schemas.openxmlformats.org/officeDocument/2006/relationships/image" Target="../media/image9.wmf"/><Relationship Id="rId15" Type="http://schemas.openxmlformats.org/officeDocument/2006/relationships/image" Target="../media/image19.wmf"/><Relationship Id="rId23" Type="http://schemas.openxmlformats.org/officeDocument/2006/relationships/image" Target="../media/image27.wmf"/><Relationship Id="rId28" Type="http://schemas.openxmlformats.org/officeDocument/2006/relationships/image" Target="../media/image32.wmf"/><Relationship Id="rId36" Type="http://schemas.openxmlformats.org/officeDocument/2006/relationships/image" Target="../media/image40.wmf"/><Relationship Id="rId10" Type="http://schemas.openxmlformats.org/officeDocument/2006/relationships/image" Target="../media/image14.wmf"/><Relationship Id="rId19" Type="http://schemas.openxmlformats.org/officeDocument/2006/relationships/image" Target="../media/image23.wmf"/><Relationship Id="rId31" Type="http://schemas.openxmlformats.org/officeDocument/2006/relationships/image" Target="../media/image35.wmf"/><Relationship Id="rId44" Type="http://schemas.openxmlformats.org/officeDocument/2006/relationships/image" Target="../media/image48.wmf"/><Relationship Id="rId4" Type="http://schemas.openxmlformats.org/officeDocument/2006/relationships/image" Target="../media/image8.wmf"/><Relationship Id="rId9" Type="http://schemas.openxmlformats.org/officeDocument/2006/relationships/image" Target="../media/image13.wmf"/><Relationship Id="rId14" Type="http://schemas.openxmlformats.org/officeDocument/2006/relationships/image" Target="../media/image18.wmf"/><Relationship Id="rId22" Type="http://schemas.openxmlformats.org/officeDocument/2006/relationships/image" Target="../media/image26.wmf"/><Relationship Id="rId27" Type="http://schemas.openxmlformats.org/officeDocument/2006/relationships/image" Target="../media/image31.wmf"/><Relationship Id="rId30" Type="http://schemas.openxmlformats.org/officeDocument/2006/relationships/image" Target="../media/image34.wmf"/><Relationship Id="rId35" Type="http://schemas.openxmlformats.org/officeDocument/2006/relationships/image" Target="../media/image39.wmf"/><Relationship Id="rId43" Type="http://schemas.openxmlformats.org/officeDocument/2006/relationships/image" Target="../media/image47.wmf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8.wmf"/><Relationship Id="rId3" Type="http://schemas.openxmlformats.org/officeDocument/2006/relationships/image" Target="../media/image53.wmf"/><Relationship Id="rId7" Type="http://schemas.openxmlformats.org/officeDocument/2006/relationships/image" Target="../media/image57.wmf"/><Relationship Id="rId12" Type="http://schemas.openxmlformats.org/officeDocument/2006/relationships/image" Target="../media/image62.wmf"/><Relationship Id="rId2" Type="http://schemas.openxmlformats.org/officeDocument/2006/relationships/image" Target="../media/image52.wmf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6.wmf"/><Relationship Id="rId11" Type="http://schemas.openxmlformats.org/officeDocument/2006/relationships/image" Target="../media/image61.wmf"/><Relationship Id="rId5" Type="http://schemas.openxmlformats.org/officeDocument/2006/relationships/image" Target="../media/image55.wmf"/><Relationship Id="rId10" Type="http://schemas.openxmlformats.org/officeDocument/2006/relationships/image" Target="../media/image60.wmf"/><Relationship Id="rId4" Type="http://schemas.openxmlformats.org/officeDocument/2006/relationships/image" Target="../media/image54.wmf"/><Relationship Id="rId9" Type="http://schemas.openxmlformats.org/officeDocument/2006/relationships/image" Target="../media/image59.wmf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wm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wmf"/><Relationship Id="rId13" Type="http://schemas.openxmlformats.org/officeDocument/2006/relationships/image" Target="../media/image17.wmf"/><Relationship Id="rId18" Type="http://schemas.openxmlformats.org/officeDocument/2006/relationships/image" Target="../media/image22.wmf"/><Relationship Id="rId26" Type="http://schemas.openxmlformats.org/officeDocument/2006/relationships/image" Target="../media/image30.wmf"/><Relationship Id="rId39" Type="http://schemas.openxmlformats.org/officeDocument/2006/relationships/image" Target="../media/image43.wmf"/><Relationship Id="rId3" Type="http://schemas.openxmlformats.org/officeDocument/2006/relationships/image" Target="../media/image7.wmf"/><Relationship Id="rId21" Type="http://schemas.openxmlformats.org/officeDocument/2006/relationships/image" Target="../media/image25.wmf"/><Relationship Id="rId34" Type="http://schemas.openxmlformats.org/officeDocument/2006/relationships/image" Target="../media/image38.wmf"/><Relationship Id="rId42" Type="http://schemas.openxmlformats.org/officeDocument/2006/relationships/image" Target="../media/image46.wmf"/><Relationship Id="rId47" Type="http://schemas.openxmlformats.org/officeDocument/2006/relationships/image" Target="../media/image51.jpg"/><Relationship Id="rId7" Type="http://schemas.openxmlformats.org/officeDocument/2006/relationships/image" Target="../media/image11.wmf"/><Relationship Id="rId12" Type="http://schemas.openxmlformats.org/officeDocument/2006/relationships/image" Target="../media/image16.wmf"/><Relationship Id="rId17" Type="http://schemas.openxmlformats.org/officeDocument/2006/relationships/image" Target="../media/image21.wmf"/><Relationship Id="rId25" Type="http://schemas.openxmlformats.org/officeDocument/2006/relationships/image" Target="../media/image29.wmf"/><Relationship Id="rId33" Type="http://schemas.openxmlformats.org/officeDocument/2006/relationships/image" Target="../media/image37.wmf"/><Relationship Id="rId38" Type="http://schemas.openxmlformats.org/officeDocument/2006/relationships/image" Target="../media/image42.wmf"/><Relationship Id="rId46" Type="http://schemas.openxmlformats.org/officeDocument/2006/relationships/image" Target="../media/image50.wmf"/><Relationship Id="rId2" Type="http://schemas.openxmlformats.org/officeDocument/2006/relationships/image" Target="../media/image6.wmf"/><Relationship Id="rId16" Type="http://schemas.openxmlformats.org/officeDocument/2006/relationships/image" Target="../media/image20.wmf"/><Relationship Id="rId20" Type="http://schemas.openxmlformats.org/officeDocument/2006/relationships/image" Target="../media/image24.wmf"/><Relationship Id="rId29" Type="http://schemas.openxmlformats.org/officeDocument/2006/relationships/image" Target="../media/image33.wmf"/><Relationship Id="rId41" Type="http://schemas.openxmlformats.org/officeDocument/2006/relationships/image" Target="../media/image45.wmf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0.wmf"/><Relationship Id="rId11" Type="http://schemas.openxmlformats.org/officeDocument/2006/relationships/image" Target="../media/image15.wmf"/><Relationship Id="rId24" Type="http://schemas.openxmlformats.org/officeDocument/2006/relationships/image" Target="../media/image28.wmf"/><Relationship Id="rId32" Type="http://schemas.openxmlformats.org/officeDocument/2006/relationships/image" Target="../media/image36.wmf"/><Relationship Id="rId37" Type="http://schemas.openxmlformats.org/officeDocument/2006/relationships/image" Target="../media/image41.wmf"/><Relationship Id="rId40" Type="http://schemas.openxmlformats.org/officeDocument/2006/relationships/image" Target="../media/image44.wmf"/><Relationship Id="rId45" Type="http://schemas.openxmlformats.org/officeDocument/2006/relationships/image" Target="../media/image49.wmf"/><Relationship Id="rId5" Type="http://schemas.openxmlformats.org/officeDocument/2006/relationships/image" Target="../media/image9.wmf"/><Relationship Id="rId15" Type="http://schemas.openxmlformats.org/officeDocument/2006/relationships/image" Target="../media/image19.wmf"/><Relationship Id="rId23" Type="http://schemas.openxmlformats.org/officeDocument/2006/relationships/image" Target="../media/image27.wmf"/><Relationship Id="rId28" Type="http://schemas.openxmlformats.org/officeDocument/2006/relationships/image" Target="../media/image32.wmf"/><Relationship Id="rId36" Type="http://schemas.openxmlformats.org/officeDocument/2006/relationships/image" Target="../media/image40.wmf"/><Relationship Id="rId10" Type="http://schemas.openxmlformats.org/officeDocument/2006/relationships/image" Target="../media/image14.wmf"/><Relationship Id="rId19" Type="http://schemas.openxmlformats.org/officeDocument/2006/relationships/image" Target="../media/image23.wmf"/><Relationship Id="rId31" Type="http://schemas.openxmlformats.org/officeDocument/2006/relationships/image" Target="../media/image35.wmf"/><Relationship Id="rId44" Type="http://schemas.openxmlformats.org/officeDocument/2006/relationships/image" Target="../media/image48.wmf"/><Relationship Id="rId4" Type="http://schemas.openxmlformats.org/officeDocument/2006/relationships/image" Target="../media/image8.wmf"/><Relationship Id="rId9" Type="http://schemas.openxmlformats.org/officeDocument/2006/relationships/image" Target="../media/image13.wmf"/><Relationship Id="rId14" Type="http://schemas.openxmlformats.org/officeDocument/2006/relationships/image" Target="../media/image18.wmf"/><Relationship Id="rId22" Type="http://schemas.openxmlformats.org/officeDocument/2006/relationships/image" Target="../media/image26.wmf"/><Relationship Id="rId27" Type="http://schemas.openxmlformats.org/officeDocument/2006/relationships/image" Target="../media/image31.wmf"/><Relationship Id="rId30" Type="http://schemas.openxmlformats.org/officeDocument/2006/relationships/image" Target="../media/image34.wmf"/><Relationship Id="rId35" Type="http://schemas.openxmlformats.org/officeDocument/2006/relationships/image" Target="../media/image39.wmf"/><Relationship Id="rId43" Type="http://schemas.openxmlformats.org/officeDocument/2006/relationships/image" Target="../media/image47.wmf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8.wmf"/><Relationship Id="rId3" Type="http://schemas.openxmlformats.org/officeDocument/2006/relationships/image" Target="../media/image53.wmf"/><Relationship Id="rId7" Type="http://schemas.openxmlformats.org/officeDocument/2006/relationships/image" Target="../media/image57.wmf"/><Relationship Id="rId12" Type="http://schemas.openxmlformats.org/officeDocument/2006/relationships/image" Target="../media/image62.wmf"/><Relationship Id="rId2" Type="http://schemas.openxmlformats.org/officeDocument/2006/relationships/image" Target="../media/image52.wmf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6.wmf"/><Relationship Id="rId11" Type="http://schemas.openxmlformats.org/officeDocument/2006/relationships/image" Target="../media/image61.wmf"/><Relationship Id="rId5" Type="http://schemas.openxmlformats.org/officeDocument/2006/relationships/image" Target="../media/image55.wmf"/><Relationship Id="rId10" Type="http://schemas.openxmlformats.org/officeDocument/2006/relationships/image" Target="../media/image60.wmf"/><Relationship Id="rId4" Type="http://schemas.openxmlformats.org/officeDocument/2006/relationships/image" Target="../media/image54.wmf"/><Relationship Id="rId9" Type="http://schemas.openxmlformats.org/officeDocument/2006/relationships/image" Target="../media/image59.wmf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wm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wm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6684" y="2153568"/>
            <a:ext cx="2839916" cy="289694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0902" y="5247235"/>
            <a:ext cx="6990331" cy="120674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3815" y="1899462"/>
            <a:ext cx="3130445" cy="326626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5860" y="195664"/>
            <a:ext cx="3088400" cy="23600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79240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" name="Picture 7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3308" y="4598463"/>
            <a:ext cx="10058400" cy="1264795"/>
          </a:xfrm>
          <a:prstGeom prst="rect">
            <a:avLst/>
          </a:prstGeom>
        </p:spPr>
      </p:pic>
      <p:pic>
        <p:nvPicPr>
          <p:cNvPr id="73" name="Picture 7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1581" y="4673700"/>
            <a:ext cx="335919" cy="346868"/>
          </a:xfrm>
          <a:prstGeom prst="rect">
            <a:avLst/>
          </a:prstGeom>
        </p:spPr>
      </p:pic>
      <p:pic>
        <p:nvPicPr>
          <p:cNvPr id="74" name="Picture 7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7213" y="4660254"/>
            <a:ext cx="277133" cy="355328"/>
          </a:xfrm>
          <a:prstGeom prst="rect">
            <a:avLst/>
          </a:prstGeom>
        </p:spPr>
      </p:pic>
      <p:pic>
        <p:nvPicPr>
          <p:cNvPr id="75" name="Picture 7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0773" y="4664123"/>
            <a:ext cx="243541" cy="346868"/>
          </a:xfrm>
          <a:prstGeom prst="rect">
            <a:avLst/>
          </a:prstGeom>
        </p:spPr>
      </p:pic>
      <p:pic>
        <p:nvPicPr>
          <p:cNvPr id="76" name="Picture 7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0680" y="4668428"/>
            <a:ext cx="277133" cy="346868"/>
          </a:xfrm>
          <a:prstGeom prst="rect">
            <a:avLst/>
          </a:prstGeom>
        </p:spPr>
      </p:pic>
      <p:pic>
        <p:nvPicPr>
          <p:cNvPr id="77" name="Picture 7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7557" y="4682306"/>
            <a:ext cx="277133" cy="346868"/>
          </a:xfrm>
          <a:prstGeom prst="rect">
            <a:avLst/>
          </a:prstGeom>
        </p:spPr>
      </p:pic>
      <p:pic>
        <p:nvPicPr>
          <p:cNvPr id="78" name="Picture 7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3601" y="4658635"/>
            <a:ext cx="344317" cy="346868"/>
          </a:xfrm>
          <a:prstGeom prst="rect">
            <a:avLst/>
          </a:prstGeom>
        </p:spPr>
      </p:pic>
      <p:pic>
        <p:nvPicPr>
          <p:cNvPr id="79" name="Picture 78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5342" y="4672054"/>
            <a:ext cx="310725" cy="346868"/>
          </a:xfrm>
          <a:prstGeom prst="rect">
            <a:avLst/>
          </a:prstGeom>
        </p:spPr>
      </p:pic>
      <p:pic>
        <p:nvPicPr>
          <p:cNvPr id="80" name="Picture 79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6293" y="4669552"/>
            <a:ext cx="277133" cy="346868"/>
          </a:xfrm>
          <a:prstGeom prst="rect">
            <a:avLst/>
          </a:prstGeom>
        </p:spPr>
      </p:pic>
      <p:pic>
        <p:nvPicPr>
          <p:cNvPr id="81" name="Picture 80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6670" y="4645845"/>
            <a:ext cx="72338" cy="359874"/>
          </a:xfrm>
          <a:prstGeom prst="rect">
            <a:avLst/>
          </a:prstGeom>
        </p:spPr>
      </p:pic>
      <p:pic>
        <p:nvPicPr>
          <p:cNvPr id="82" name="Picture 81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9414" y="4656318"/>
            <a:ext cx="277133" cy="363788"/>
          </a:xfrm>
          <a:prstGeom prst="rect">
            <a:avLst/>
          </a:prstGeom>
        </p:spPr>
      </p:pic>
      <p:pic>
        <p:nvPicPr>
          <p:cNvPr id="83" name="Picture 82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4895" y="4656347"/>
            <a:ext cx="327521" cy="363788"/>
          </a:xfrm>
          <a:prstGeom prst="rect">
            <a:avLst/>
          </a:prstGeom>
        </p:spPr>
      </p:pic>
      <p:pic>
        <p:nvPicPr>
          <p:cNvPr id="84" name="Picture 83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8896" y="4649913"/>
            <a:ext cx="277133" cy="363788"/>
          </a:xfrm>
          <a:prstGeom prst="rect">
            <a:avLst/>
          </a:prstGeom>
        </p:spPr>
      </p:pic>
      <p:pic>
        <p:nvPicPr>
          <p:cNvPr id="85" name="Picture 84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4334" y="4664511"/>
            <a:ext cx="72338" cy="359874"/>
          </a:xfrm>
          <a:prstGeom prst="rect">
            <a:avLst/>
          </a:prstGeom>
        </p:spPr>
      </p:pic>
      <p:pic>
        <p:nvPicPr>
          <p:cNvPr id="86" name="Picture 8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9232" y="4678004"/>
            <a:ext cx="277133" cy="346868"/>
          </a:xfrm>
          <a:prstGeom prst="rect">
            <a:avLst/>
          </a:prstGeom>
        </p:spPr>
      </p:pic>
      <p:pic>
        <p:nvPicPr>
          <p:cNvPr id="87" name="Picture 86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8805" y="4654559"/>
            <a:ext cx="72338" cy="359874"/>
          </a:xfrm>
          <a:prstGeom prst="rect">
            <a:avLst/>
          </a:prstGeom>
        </p:spPr>
      </p:pic>
      <p:pic>
        <p:nvPicPr>
          <p:cNvPr id="88" name="Picture 87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07730" y="4669236"/>
            <a:ext cx="277133" cy="346868"/>
          </a:xfrm>
          <a:prstGeom prst="rect">
            <a:avLst/>
          </a:prstGeom>
        </p:spPr>
      </p:pic>
      <p:pic>
        <p:nvPicPr>
          <p:cNvPr id="89" name="Picture 88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51278" y="4677572"/>
            <a:ext cx="260337" cy="346868"/>
          </a:xfrm>
          <a:prstGeom prst="rect">
            <a:avLst/>
          </a:prstGeom>
        </p:spPr>
      </p:pic>
      <p:pic>
        <p:nvPicPr>
          <p:cNvPr id="90" name="Picture 89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74053" y="4667691"/>
            <a:ext cx="293929" cy="346868"/>
          </a:xfrm>
          <a:prstGeom prst="rect">
            <a:avLst/>
          </a:prstGeom>
        </p:spPr>
      </p:pic>
      <p:pic>
        <p:nvPicPr>
          <p:cNvPr id="91" name="Picture 90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6605" y="4660224"/>
            <a:ext cx="218348" cy="355328"/>
          </a:xfrm>
          <a:prstGeom prst="rect">
            <a:avLst/>
          </a:prstGeom>
        </p:spPr>
      </p:pic>
      <p:pic>
        <p:nvPicPr>
          <p:cNvPr id="92" name="Picture 91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45481" y="4681047"/>
            <a:ext cx="293929" cy="346868"/>
          </a:xfrm>
          <a:prstGeom prst="rect">
            <a:avLst/>
          </a:prstGeom>
        </p:spPr>
      </p:pic>
      <p:pic>
        <p:nvPicPr>
          <p:cNvPr id="93" name="Picture 92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23752" y="4653326"/>
            <a:ext cx="335919" cy="363788"/>
          </a:xfrm>
          <a:prstGeom prst="rect">
            <a:avLst/>
          </a:prstGeom>
        </p:spPr>
      </p:pic>
      <p:pic>
        <p:nvPicPr>
          <p:cNvPr id="94" name="Picture 93"/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1799" y="4680284"/>
            <a:ext cx="319123" cy="346868"/>
          </a:xfrm>
          <a:prstGeom prst="rect">
            <a:avLst/>
          </a:prstGeom>
        </p:spPr>
      </p:pic>
      <p:pic>
        <p:nvPicPr>
          <p:cNvPr id="95" name="Picture 94"/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6327" y="4671599"/>
            <a:ext cx="310725" cy="346868"/>
          </a:xfrm>
          <a:prstGeom prst="rect">
            <a:avLst/>
          </a:prstGeom>
        </p:spPr>
      </p:pic>
      <p:pic>
        <p:nvPicPr>
          <p:cNvPr id="96" name="Picture 95"/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4820" y="5486657"/>
            <a:ext cx="109105" cy="252021"/>
          </a:xfrm>
          <a:prstGeom prst="rect">
            <a:avLst/>
          </a:prstGeom>
        </p:spPr>
      </p:pic>
      <p:pic>
        <p:nvPicPr>
          <p:cNvPr id="97" name="Picture 96"/>
          <p:cNvPicPr>
            <a:picLocks noChangeAspect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4989" y="5477321"/>
            <a:ext cx="167127" cy="252021"/>
          </a:xfrm>
          <a:prstGeom prst="rect">
            <a:avLst/>
          </a:prstGeom>
        </p:spPr>
      </p:pic>
      <p:pic>
        <p:nvPicPr>
          <p:cNvPr id="98" name="Picture 97"/>
          <p:cNvPicPr>
            <a:picLocks noChangeAspect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8082" y="5489873"/>
            <a:ext cx="162110" cy="252021"/>
          </a:xfrm>
          <a:prstGeom prst="rect">
            <a:avLst/>
          </a:prstGeom>
        </p:spPr>
      </p:pic>
      <p:pic>
        <p:nvPicPr>
          <p:cNvPr id="99" name="Picture 98"/>
          <p:cNvPicPr>
            <a:picLocks noChangeAspect="1"/>
          </p:cNvPicPr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8679" y="5488804"/>
            <a:ext cx="178839" cy="252021"/>
          </a:xfrm>
          <a:prstGeom prst="rect">
            <a:avLst/>
          </a:prstGeom>
        </p:spPr>
      </p:pic>
      <p:pic>
        <p:nvPicPr>
          <p:cNvPr id="100" name="Picture 99"/>
          <p:cNvPicPr>
            <a:picLocks noChangeAspect="1"/>
          </p:cNvPicPr>
          <p:nvPr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7359" y="5488804"/>
            <a:ext cx="167472" cy="252021"/>
          </a:xfrm>
          <a:prstGeom prst="rect">
            <a:avLst/>
          </a:prstGeom>
        </p:spPr>
      </p:pic>
      <p:pic>
        <p:nvPicPr>
          <p:cNvPr id="101" name="Picture 100"/>
          <p:cNvPicPr>
            <a:picLocks noChangeAspect="1"/>
          </p:cNvPicPr>
          <p:nvPr/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4777" y="5484091"/>
            <a:ext cx="163142" cy="252022"/>
          </a:xfrm>
          <a:prstGeom prst="rect">
            <a:avLst/>
          </a:prstGeom>
        </p:spPr>
      </p:pic>
      <p:pic>
        <p:nvPicPr>
          <p:cNvPr id="102" name="Picture 101"/>
          <p:cNvPicPr>
            <a:picLocks noChangeAspect="1"/>
          </p:cNvPicPr>
          <p:nvPr/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8459" y="5504945"/>
            <a:ext cx="166299" cy="252022"/>
          </a:xfrm>
          <a:prstGeom prst="rect">
            <a:avLst/>
          </a:prstGeom>
        </p:spPr>
      </p:pic>
      <p:pic>
        <p:nvPicPr>
          <p:cNvPr id="103" name="Picture 102"/>
          <p:cNvPicPr>
            <a:picLocks noChangeAspect="1"/>
          </p:cNvPicPr>
          <p:nvPr/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4907" y="5501898"/>
            <a:ext cx="160404" cy="252020"/>
          </a:xfrm>
          <a:prstGeom prst="rect">
            <a:avLst/>
          </a:prstGeom>
        </p:spPr>
      </p:pic>
      <p:pic>
        <p:nvPicPr>
          <p:cNvPr id="104" name="Picture 103"/>
          <p:cNvPicPr>
            <a:picLocks noChangeAspect="1"/>
          </p:cNvPicPr>
          <p:nvPr/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5562" y="5504514"/>
            <a:ext cx="163142" cy="252022"/>
          </a:xfrm>
          <a:prstGeom prst="rect">
            <a:avLst/>
          </a:prstGeom>
        </p:spPr>
      </p:pic>
      <p:pic>
        <p:nvPicPr>
          <p:cNvPr id="105" name="Picture 104"/>
          <p:cNvPicPr>
            <a:picLocks noChangeAspect="1"/>
          </p:cNvPicPr>
          <p:nvPr/>
        </p:nvPicPr>
        <p:blipFill>
          <a:blip r:embed="rId3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5594" y="5522539"/>
            <a:ext cx="309387" cy="229175"/>
          </a:xfrm>
          <a:prstGeom prst="rect">
            <a:avLst/>
          </a:prstGeom>
        </p:spPr>
      </p:pic>
      <p:pic>
        <p:nvPicPr>
          <p:cNvPr id="106" name="Picture 105"/>
          <p:cNvPicPr>
            <a:picLocks noChangeAspect="1"/>
          </p:cNvPicPr>
          <p:nvPr/>
        </p:nvPicPr>
        <p:blipFill>
          <a:blip r:embed="rId3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1142" y="5531875"/>
            <a:ext cx="263889" cy="229175"/>
          </a:xfrm>
          <a:prstGeom prst="rect">
            <a:avLst/>
          </a:prstGeom>
        </p:spPr>
      </p:pic>
      <p:pic>
        <p:nvPicPr>
          <p:cNvPr id="107" name="Picture 106"/>
          <p:cNvPicPr>
            <a:picLocks noChangeAspect="1"/>
          </p:cNvPicPr>
          <p:nvPr/>
        </p:nvPicPr>
        <p:blipFill>
          <a:blip r:embed="rId3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2210" y="5515844"/>
            <a:ext cx="309387" cy="229175"/>
          </a:xfrm>
          <a:prstGeom prst="rect">
            <a:avLst/>
          </a:prstGeom>
        </p:spPr>
      </p:pic>
      <p:pic>
        <p:nvPicPr>
          <p:cNvPr id="108" name="Picture 107"/>
          <p:cNvPicPr>
            <a:picLocks noChangeAspect="1"/>
          </p:cNvPicPr>
          <p:nvPr/>
        </p:nvPicPr>
        <p:blipFill>
          <a:blip r:embed="rId3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1130" y="5549970"/>
            <a:ext cx="318486" cy="229175"/>
          </a:xfrm>
          <a:prstGeom prst="rect">
            <a:avLst/>
          </a:prstGeom>
        </p:spPr>
      </p:pic>
      <p:pic>
        <p:nvPicPr>
          <p:cNvPr id="109" name="Picture 108"/>
          <p:cNvPicPr>
            <a:picLocks noChangeAspect="1"/>
          </p:cNvPicPr>
          <p:nvPr/>
        </p:nvPicPr>
        <p:blipFill>
          <a:blip r:embed="rId3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1016" y="5549970"/>
            <a:ext cx="318486" cy="229175"/>
          </a:xfrm>
          <a:prstGeom prst="rect">
            <a:avLst/>
          </a:prstGeom>
        </p:spPr>
      </p:pic>
      <p:pic>
        <p:nvPicPr>
          <p:cNvPr id="110" name="Picture 109"/>
          <p:cNvPicPr>
            <a:picLocks noChangeAspect="1"/>
          </p:cNvPicPr>
          <p:nvPr/>
        </p:nvPicPr>
        <p:blipFill>
          <a:blip r:embed="rId3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7520" y="5526124"/>
            <a:ext cx="318486" cy="229175"/>
          </a:xfrm>
          <a:prstGeom prst="rect">
            <a:avLst/>
          </a:prstGeom>
        </p:spPr>
      </p:pic>
      <p:pic>
        <p:nvPicPr>
          <p:cNvPr id="111" name="Picture 110"/>
          <p:cNvPicPr>
            <a:picLocks noChangeAspect="1"/>
          </p:cNvPicPr>
          <p:nvPr/>
        </p:nvPicPr>
        <p:blipFill>
          <a:blip r:embed="rId3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7312" y="5526014"/>
            <a:ext cx="318486" cy="238342"/>
          </a:xfrm>
          <a:prstGeom prst="rect">
            <a:avLst/>
          </a:prstGeom>
        </p:spPr>
      </p:pic>
      <p:pic>
        <p:nvPicPr>
          <p:cNvPr id="112" name="Picture 111"/>
          <p:cNvPicPr>
            <a:picLocks noChangeAspect="1"/>
          </p:cNvPicPr>
          <p:nvPr/>
        </p:nvPicPr>
        <p:blipFill>
          <a:blip r:embed="rId3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06075" y="5529685"/>
            <a:ext cx="318486" cy="238342"/>
          </a:xfrm>
          <a:prstGeom prst="rect">
            <a:avLst/>
          </a:prstGeom>
        </p:spPr>
      </p:pic>
      <p:pic>
        <p:nvPicPr>
          <p:cNvPr id="113" name="Picture 112"/>
          <p:cNvPicPr>
            <a:picLocks noChangeAspect="1"/>
          </p:cNvPicPr>
          <p:nvPr/>
        </p:nvPicPr>
        <p:blipFill>
          <a:blip r:embed="rId3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6548" y="5518217"/>
            <a:ext cx="327587" cy="229176"/>
          </a:xfrm>
          <a:prstGeom prst="rect">
            <a:avLst/>
          </a:prstGeom>
        </p:spPr>
      </p:pic>
      <p:pic>
        <p:nvPicPr>
          <p:cNvPr id="114" name="Picture 113"/>
          <p:cNvPicPr>
            <a:picLocks noChangeAspect="1"/>
          </p:cNvPicPr>
          <p:nvPr/>
        </p:nvPicPr>
        <p:blipFill>
          <a:blip r:embed="rId4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15651" y="5507134"/>
            <a:ext cx="291188" cy="229176"/>
          </a:xfrm>
          <a:prstGeom prst="rect">
            <a:avLst/>
          </a:prstGeom>
        </p:spPr>
      </p:pic>
      <p:pic>
        <p:nvPicPr>
          <p:cNvPr id="115" name="Picture 114"/>
          <p:cNvPicPr>
            <a:picLocks noChangeAspect="1"/>
          </p:cNvPicPr>
          <p:nvPr/>
        </p:nvPicPr>
        <p:blipFill>
          <a:blip r:embed="rId4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51039" y="5509073"/>
            <a:ext cx="336686" cy="229175"/>
          </a:xfrm>
          <a:prstGeom prst="rect">
            <a:avLst/>
          </a:prstGeom>
        </p:spPr>
      </p:pic>
      <p:pic>
        <p:nvPicPr>
          <p:cNvPr id="116" name="Picture 115"/>
          <p:cNvPicPr>
            <a:picLocks noChangeAspect="1"/>
          </p:cNvPicPr>
          <p:nvPr/>
        </p:nvPicPr>
        <p:blipFill>
          <a:blip r:embed="rId4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3706" y="5532376"/>
            <a:ext cx="318486" cy="238342"/>
          </a:xfrm>
          <a:prstGeom prst="rect">
            <a:avLst/>
          </a:prstGeom>
        </p:spPr>
      </p:pic>
      <p:pic>
        <p:nvPicPr>
          <p:cNvPr id="117" name="Picture 116"/>
          <p:cNvPicPr>
            <a:picLocks noChangeAspect="1"/>
          </p:cNvPicPr>
          <p:nvPr/>
        </p:nvPicPr>
        <p:blipFill>
          <a:blip r:embed="rId4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1623" y="5532376"/>
            <a:ext cx="318486" cy="229175"/>
          </a:xfrm>
          <a:prstGeom prst="rect">
            <a:avLst/>
          </a:prstGeom>
        </p:spPr>
      </p:pic>
      <p:pic>
        <p:nvPicPr>
          <p:cNvPr id="118" name="Picture 117"/>
          <p:cNvPicPr>
            <a:picLocks noChangeAspect="1"/>
          </p:cNvPicPr>
          <p:nvPr/>
        </p:nvPicPr>
        <p:blipFill>
          <a:blip r:embed="rId4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89517" y="5516472"/>
            <a:ext cx="327587" cy="229176"/>
          </a:xfrm>
          <a:prstGeom prst="rect">
            <a:avLst/>
          </a:prstGeom>
        </p:spPr>
      </p:pic>
      <p:pic>
        <p:nvPicPr>
          <p:cNvPr id="119" name="Picture 118"/>
          <p:cNvPicPr>
            <a:picLocks noChangeAspect="1"/>
          </p:cNvPicPr>
          <p:nvPr/>
        </p:nvPicPr>
        <p:blipFill>
          <a:blip r:embed="rId4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53272" y="5523232"/>
            <a:ext cx="336686" cy="238343"/>
          </a:xfrm>
          <a:prstGeom prst="rect">
            <a:avLst/>
          </a:prstGeom>
        </p:spPr>
      </p:pic>
      <p:pic>
        <p:nvPicPr>
          <p:cNvPr id="120" name="Picture 119"/>
          <p:cNvPicPr>
            <a:picLocks noChangeAspect="1"/>
          </p:cNvPicPr>
          <p:nvPr/>
        </p:nvPicPr>
        <p:blipFill>
          <a:blip r:embed="rId4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4437" y="4655326"/>
            <a:ext cx="78611" cy="391080"/>
          </a:xfrm>
          <a:prstGeom prst="rect">
            <a:avLst/>
          </a:prstGeom>
        </p:spPr>
      </p:pic>
      <p:sp>
        <p:nvSpPr>
          <p:cNvPr id="54" name="Rectangle 53"/>
          <p:cNvSpPr/>
          <p:nvPr/>
        </p:nvSpPr>
        <p:spPr>
          <a:xfrm>
            <a:off x="339366" y="909910"/>
            <a:ext cx="2355072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nl-NL" sz="3200" b="1" dirty="0" smtClean="0"/>
              <a:t>Voorbeeld test 1</a:t>
            </a:r>
            <a:endParaRPr lang="nl-NL" sz="3200" dirty="0"/>
          </a:p>
        </p:txBody>
      </p:sp>
      <p:pic>
        <p:nvPicPr>
          <p:cNvPr id="57" name="Picture 56"/>
          <p:cNvPicPr>
            <a:picLocks noChangeAspect="1"/>
          </p:cNvPicPr>
          <p:nvPr/>
        </p:nvPicPr>
        <p:blipFill>
          <a:blip r:embed="rId4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0808" y="857416"/>
            <a:ext cx="4779129" cy="27971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04649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5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50"/>
                            </p:stCondLst>
                            <p:childTnLst>
                              <p:par>
                                <p:cTn id="17" presetID="1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1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250"/>
                            </p:stCondLst>
                            <p:childTnLst>
                              <p:par>
                                <p:cTn id="23" presetID="1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1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750"/>
                            </p:stCondLst>
                            <p:childTnLst>
                              <p:par>
                                <p:cTn id="29" presetID="1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250"/>
                            </p:stCondLst>
                            <p:childTnLst>
                              <p:par>
                                <p:cTn id="35" presetID="1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500"/>
                            </p:stCondLst>
                            <p:childTnLst>
                              <p:par>
                                <p:cTn id="38" presetID="1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750"/>
                            </p:stCondLst>
                            <p:childTnLst>
                              <p:par>
                                <p:cTn id="41" presetID="1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3000"/>
                            </p:stCondLst>
                            <p:childTnLst>
                              <p:par>
                                <p:cTn id="44" presetID="1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3250"/>
                            </p:stCondLst>
                            <p:childTnLst>
                              <p:par>
                                <p:cTn id="47" presetID="1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3500"/>
                            </p:stCondLst>
                            <p:childTnLst>
                              <p:par>
                                <p:cTn id="50" presetID="1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3750"/>
                            </p:stCondLst>
                            <p:childTnLst>
                              <p:par>
                                <p:cTn id="53" presetID="1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4000"/>
                            </p:stCondLst>
                            <p:childTnLst>
                              <p:par>
                                <p:cTn id="56" presetID="1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4250"/>
                            </p:stCondLst>
                            <p:childTnLst>
                              <p:par>
                                <p:cTn id="59" presetID="1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4500"/>
                            </p:stCondLst>
                            <p:childTnLst>
                              <p:par>
                                <p:cTn id="62" presetID="1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4750"/>
                            </p:stCondLst>
                            <p:childTnLst>
                              <p:par>
                                <p:cTn id="65" presetID="1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5000"/>
                            </p:stCondLst>
                            <p:childTnLst>
                              <p:par>
                                <p:cTn id="68" presetID="1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5250"/>
                            </p:stCondLst>
                            <p:childTnLst>
                              <p:par>
                                <p:cTn id="71" presetID="1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5500"/>
                            </p:stCondLst>
                            <p:childTnLst>
                              <p:par>
                                <p:cTn id="74" presetID="1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5750"/>
                            </p:stCondLst>
                            <p:childTnLst>
                              <p:par>
                                <p:cTn id="77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6750"/>
                            </p:stCondLst>
                            <p:childTnLst>
                              <p:par>
                                <p:cTn id="80" presetID="1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7000"/>
                            </p:stCondLst>
                            <p:childTnLst>
                              <p:par>
                                <p:cTn id="83" presetID="1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7250"/>
                            </p:stCondLst>
                            <p:childTnLst>
                              <p:par>
                                <p:cTn id="86" presetID="1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7500"/>
                            </p:stCondLst>
                            <p:childTnLst>
                              <p:par>
                                <p:cTn id="89" presetID="1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7750"/>
                            </p:stCondLst>
                            <p:childTnLst>
                              <p:par>
                                <p:cTn id="92" presetID="1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8000"/>
                            </p:stCondLst>
                            <p:childTnLst>
                              <p:par>
                                <p:cTn id="95" presetID="1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8250"/>
                            </p:stCondLst>
                            <p:childTnLst>
                              <p:par>
                                <p:cTn id="98" presetID="1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8500"/>
                            </p:stCondLst>
                            <p:childTnLst>
                              <p:par>
                                <p:cTn id="101" presetID="1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8750"/>
                            </p:stCondLst>
                            <p:childTnLst>
                              <p:par>
                                <p:cTn id="104" presetID="1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9000"/>
                            </p:stCondLst>
                            <p:childTnLst>
                              <p:par>
                                <p:cTn id="107" presetID="1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9250"/>
                            </p:stCondLst>
                            <p:childTnLst>
                              <p:par>
                                <p:cTn id="110" presetID="1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9500"/>
                            </p:stCondLst>
                            <p:childTnLst>
                              <p:par>
                                <p:cTn id="113" presetID="1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9750"/>
                            </p:stCondLst>
                            <p:childTnLst>
                              <p:par>
                                <p:cTn id="116" presetID="1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10000"/>
                            </p:stCondLst>
                            <p:childTnLst>
                              <p:par>
                                <p:cTn id="119" presetID="1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10250"/>
                            </p:stCondLst>
                            <p:childTnLst>
                              <p:par>
                                <p:cTn id="122" presetID="1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10500"/>
                            </p:stCondLst>
                            <p:childTnLst>
                              <p:par>
                                <p:cTn id="125" presetID="1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7" fill="hold">
                            <p:stCondLst>
                              <p:cond delay="10750"/>
                            </p:stCondLst>
                            <p:childTnLst>
                              <p:par>
                                <p:cTn id="128" presetID="1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>
                            <p:stCondLst>
                              <p:cond delay="11000"/>
                            </p:stCondLst>
                            <p:childTnLst>
                              <p:par>
                                <p:cTn id="131" presetID="1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3" fill="hold">
                            <p:stCondLst>
                              <p:cond delay="11250"/>
                            </p:stCondLst>
                            <p:childTnLst>
                              <p:par>
                                <p:cTn id="134" presetID="1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6" fill="hold">
                            <p:stCondLst>
                              <p:cond delay="11500"/>
                            </p:stCondLst>
                            <p:childTnLst>
                              <p:par>
                                <p:cTn id="137" presetID="1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9" fill="hold">
                            <p:stCondLst>
                              <p:cond delay="11760"/>
                            </p:stCondLst>
                            <p:childTnLst>
                              <p:par>
                                <p:cTn id="140" presetID="1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2" fill="hold">
                            <p:stCondLst>
                              <p:cond delay="12010"/>
                            </p:stCondLst>
                            <p:childTnLst>
                              <p:par>
                                <p:cTn id="143" presetID="1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5" fill="hold">
                            <p:stCondLst>
                              <p:cond delay="12260"/>
                            </p:stCondLst>
                            <p:childTnLst>
                              <p:par>
                                <p:cTn id="146" presetID="1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159" y="1131881"/>
            <a:ext cx="10058400" cy="41921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3124" y="1208189"/>
            <a:ext cx="183872" cy="249663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5657" y="1208189"/>
            <a:ext cx="183872" cy="249663"/>
          </a:xfrm>
          <a:prstGeom prst="rect">
            <a:avLst/>
          </a:prstGeom>
        </p:spPr>
      </p:pic>
      <p:pic>
        <p:nvPicPr>
          <p:cNvPr id="57" name="Picture 5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7392" y="1208188"/>
            <a:ext cx="183872" cy="249663"/>
          </a:xfrm>
          <a:prstGeom prst="rect">
            <a:avLst/>
          </a:prstGeom>
        </p:spPr>
      </p:pic>
      <p:pic>
        <p:nvPicPr>
          <p:cNvPr id="58" name="Picture 5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9127" y="1208188"/>
            <a:ext cx="183872" cy="249663"/>
          </a:xfrm>
          <a:prstGeom prst="rect">
            <a:avLst/>
          </a:prstGeom>
        </p:spPr>
      </p:pic>
      <p:pic>
        <p:nvPicPr>
          <p:cNvPr id="59" name="Picture 5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3759" y="1208188"/>
            <a:ext cx="183872" cy="249663"/>
          </a:xfrm>
          <a:prstGeom prst="rect">
            <a:avLst/>
          </a:prstGeom>
        </p:spPr>
      </p:pic>
      <p:pic>
        <p:nvPicPr>
          <p:cNvPr id="60" name="Picture 5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7148" y="1208188"/>
            <a:ext cx="183872" cy="249663"/>
          </a:xfrm>
          <a:prstGeom prst="rect">
            <a:avLst/>
          </a:prstGeom>
        </p:spPr>
      </p:pic>
      <p:pic>
        <p:nvPicPr>
          <p:cNvPr id="61" name="Picture 6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8883" y="1208187"/>
            <a:ext cx="183872" cy="24966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5743" y="275452"/>
            <a:ext cx="1151217" cy="491790"/>
          </a:xfrm>
          <a:prstGeom prst="rect">
            <a:avLst/>
          </a:prstGeom>
        </p:spPr>
      </p:pic>
      <p:pic>
        <p:nvPicPr>
          <p:cNvPr id="87" name="Picture 8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2276" y="1216368"/>
            <a:ext cx="183872" cy="249663"/>
          </a:xfrm>
          <a:prstGeom prst="rect">
            <a:avLst/>
          </a:prstGeom>
        </p:spPr>
      </p:pic>
      <p:pic>
        <p:nvPicPr>
          <p:cNvPr id="88" name="Picture 8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4809" y="1216368"/>
            <a:ext cx="183872" cy="249663"/>
          </a:xfrm>
          <a:prstGeom prst="rect">
            <a:avLst/>
          </a:prstGeom>
        </p:spPr>
      </p:pic>
      <p:pic>
        <p:nvPicPr>
          <p:cNvPr id="89" name="Picture 8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6544" y="1216367"/>
            <a:ext cx="183872" cy="249663"/>
          </a:xfrm>
          <a:prstGeom prst="rect">
            <a:avLst/>
          </a:prstGeom>
        </p:spPr>
      </p:pic>
      <p:pic>
        <p:nvPicPr>
          <p:cNvPr id="90" name="Picture 8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8279" y="1216367"/>
            <a:ext cx="183872" cy="249663"/>
          </a:xfrm>
          <a:prstGeom prst="rect">
            <a:avLst/>
          </a:prstGeom>
        </p:spPr>
      </p:pic>
      <p:pic>
        <p:nvPicPr>
          <p:cNvPr id="91" name="Picture 9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2911" y="1216367"/>
            <a:ext cx="183872" cy="249663"/>
          </a:xfrm>
          <a:prstGeom prst="rect">
            <a:avLst/>
          </a:prstGeom>
        </p:spPr>
      </p:pic>
      <p:pic>
        <p:nvPicPr>
          <p:cNvPr id="92" name="Picture 9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5444" y="1216367"/>
            <a:ext cx="183872" cy="249663"/>
          </a:xfrm>
          <a:prstGeom prst="rect">
            <a:avLst/>
          </a:prstGeom>
        </p:spPr>
      </p:pic>
      <p:pic>
        <p:nvPicPr>
          <p:cNvPr id="93" name="Picture 9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8035" y="1216366"/>
            <a:ext cx="183872" cy="249663"/>
          </a:xfrm>
          <a:prstGeom prst="rect">
            <a:avLst/>
          </a:prstGeom>
        </p:spPr>
      </p:pic>
      <p:pic>
        <p:nvPicPr>
          <p:cNvPr id="94" name="Picture 9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7750" y="1215543"/>
            <a:ext cx="183872" cy="249663"/>
          </a:xfrm>
          <a:prstGeom prst="rect">
            <a:avLst/>
          </a:prstGeom>
        </p:spPr>
      </p:pic>
      <p:pic>
        <p:nvPicPr>
          <p:cNvPr id="95" name="Picture 9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2851" y="1206399"/>
            <a:ext cx="183872" cy="249663"/>
          </a:xfrm>
          <a:prstGeom prst="rect">
            <a:avLst/>
          </a:prstGeom>
        </p:spPr>
      </p:pic>
      <p:pic>
        <p:nvPicPr>
          <p:cNvPr id="96" name="Picture 9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2018" y="1215542"/>
            <a:ext cx="183872" cy="249663"/>
          </a:xfrm>
          <a:prstGeom prst="rect">
            <a:avLst/>
          </a:prstGeom>
        </p:spPr>
      </p:pic>
      <p:pic>
        <p:nvPicPr>
          <p:cNvPr id="97" name="Picture 9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3753" y="1215542"/>
            <a:ext cx="183872" cy="249663"/>
          </a:xfrm>
          <a:prstGeom prst="rect">
            <a:avLst/>
          </a:prstGeom>
        </p:spPr>
      </p:pic>
      <p:pic>
        <p:nvPicPr>
          <p:cNvPr id="98" name="Picture 9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8385" y="1215542"/>
            <a:ext cx="183872" cy="249663"/>
          </a:xfrm>
          <a:prstGeom prst="rect">
            <a:avLst/>
          </a:prstGeom>
        </p:spPr>
      </p:pic>
      <p:pic>
        <p:nvPicPr>
          <p:cNvPr id="99" name="Picture 9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23486" y="1206398"/>
            <a:ext cx="183872" cy="249663"/>
          </a:xfrm>
          <a:prstGeom prst="rect">
            <a:avLst/>
          </a:prstGeom>
        </p:spPr>
      </p:pic>
      <p:pic>
        <p:nvPicPr>
          <p:cNvPr id="100" name="Picture 9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5221" y="1206397"/>
            <a:ext cx="183872" cy="249663"/>
          </a:xfrm>
          <a:prstGeom prst="rect">
            <a:avLst/>
          </a:prstGeom>
        </p:spPr>
      </p:pic>
      <p:pic>
        <p:nvPicPr>
          <p:cNvPr id="101" name="Picture 10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8614" y="1214578"/>
            <a:ext cx="183872" cy="249663"/>
          </a:xfrm>
          <a:prstGeom prst="rect">
            <a:avLst/>
          </a:prstGeom>
        </p:spPr>
      </p:pic>
      <p:pic>
        <p:nvPicPr>
          <p:cNvPr id="102" name="Picture 10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32859" y="1214578"/>
            <a:ext cx="183872" cy="249663"/>
          </a:xfrm>
          <a:prstGeom prst="rect">
            <a:avLst/>
          </a:prstGeom>
        </p:spPr>
      </p:pic>
      <p:pic>
        <p:nvPicPr>
          <p:cNvPr id="103" name="Picture 10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4594" y="1214577"/>
            <a:ext cx="183872" cy="249663"/>
          </a:xfrm>
          <a:prstGeom prst="rect">
            <a:avLst/>
          </a:prstGeom>
        </p:spPr>
      </p:pic>
      <p:pic>
        <p:nvPicPr>
          <p:cNvPr id="104" name="Picture 10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473" y="1214577"/>
            <a:ext cx="183872" cy="249663"/>
          </a:xfrm>
          <a:prstGeom prst="rect">
            <a:avLst/>
          </a:prstGeom>
        </p:spPr>
      </p:pic>
      <p:pic>
        <p:nvPicPr>
          <p:cNvPr id="105" name="Picture 10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7537" y="1214577"/>
            <a:ext cx="183872" cy="249663"/>
          </a:xfrm>
          <a:prstGeom prst="rect">
            <a:avLst/>
          </a:prstGeom>
        </p:spPr>
      </p:pic>
      <p:pic>
        <p:nvPicPr>
          <p:cNvPr id="106" name="Picture 10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64350" y="1214577"/>
            <a:ext cx="183872" cy="249663"/>
          </a:xfrm>
          <a:prstGeom prst="rect">
            <a:avLst/>
          </a:prstGeom>
        </p:spPr>
      </p:pic>
      <p:pic>
        <p:nvPicPr>
          <p:cNvPr id="107" name="Picture 10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86085" y="1214576"/>
            <a:ext cx="183872" cy="249663"/>
          </a:xfrm>
          <a:prstGeom prst="rect">
            <a:avLst/>
          </a:prstGeom>
        </p:spPr>
      </p:pic>
      <p:pic>
        <p:nvPicPr>
          <p:cNvPr id="108" name="Picture 10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89026" y="1214577"/>
            <a:ext cx="183872" cy="249663"/>
          </a:xfrm>
          <a:prstGeom prst="rect">
            <a:avLst/>
          </a:prstGeom>
        </p:spPr>
      </p:pic>
      <p:pic>
        <p:nvPicPr>
          <p:cNvPr id="109" name="Picture 10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28375" y="1214576"/>
            <a:ext cx="183872" cy="249663"/>
          </a:xfrm>
          <a:prstGeom prst="rect">
            <a:avLst/>
          </a:prstGeom>
        </p:spPr>
      </p:pic>
      <p:pic>
        <p:nvPicPr>
          <p:cNvPr id="110" name="Picture 10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159" y="2416784"/>
            <a:ext cx="10058400" cy="419212"/>
          </a:xfrm>
          <a:prstGeom prst="rect">
            <a:avLst/>
          </a:prstGeom>
        </p:spPr>
      </p:pic>
      <p:pic>
        <p:nvPicPr>
          <p:cNvPr id="111" name="Picture 1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3124" y="2493092"/>
            <a:ext cx="183872" cy="249663"/>
          </a:xfrm>
          <a:prstGeom prst="rect">
            <a:avLst/>
          </a:prstGeom>
        </p:spPr>
      </p:pic>
      <p:pic>
        <p:nvPicPr>
          <p:cNvPr id="112" name="Picture 1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5657" y="2493092"/>
            <a:ext cx="183872" cy="249663"/>
          </a:xfrm>
          <a:prstGeom prst="rect">
            <a:avLst/>
          </a:prstGeom>
        </p:spPr>
      </p:pic>
      <p:pic>
        <p:nvPicPr>
          <p:cNvPr id="113" name="Picture 1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7392" y="2493091"/>
            <a:ext cx="183872" cy="249663"/>
          </a:xfrm>
          <a:prstGeom prst="rect">
            <a:avLst/>
          </a:prstGeom>
        </p:spPr>
      </p:pic>
      <p:pic>
        <p:nvPicPr>
          <p:cNvPr id="114" name="Picture 1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9127" y="2493091"/>
            <a:ext cx="183872" cy="249663"/>
          </a:xfrm>
          <a:prstGeom prst="rect">
            <a:avLst/>
          </a:prstGeom>
        </p:spPr>
      </p:pic>
      <p:pic>
        <p:nvPicPr>
          <p:cNvPr id="115" name="Picture 1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3759" y="2493091"/>
            <a:ext cx="183872" cy="249663"/>
          </a:xfrm>
          <a:prstGeom prst="rect">
            <a:avLst/>
          </a:prstGeom>
        </p:spPr>
      </p:pic>
      <p:pic>
        <p:nvPicPr>
          <p:cNvPr id="116" name="Picture 11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7148" y="2493091"/>
            <a:ext cx="183872" cy="249663"/>
          </a:xfrm>
          <a:prstGeom prst="rect">
            <a:avLst/>
          </a:prstGeom>
        </p:spPr>
      </p:pic>
      <p:pic>
        <p:nvPicPr>
          <p:cNvPr id="117" name="Picture 11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8883" y="2493090"/>
            <a:ext cx="183872" cy="249663"/>
          </a:xfrm>
          <a:prstGeom prst="rect">
            <a:avLst/>
          </a:prstGeom>
        </p:spPr>
      </p:pic>
      <p:pic>
        <p:nvPicPr>
          <p:cNvPr id="118" name="Picture 11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2276" y="2501271"/>
            <a:ext cx="183872" cy="249663"/>
          </a:xfrm>
          <a:prstGeom prst="rect">
            <a:avLst/>
          </a:prstGeom>
        </p:spPr>
      </p:pic>
      <p:pic>
        <p:nvPicPr>
          <p:cNvPr id="119" name="Picture 11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4809" y="2501271"/>
            <a:ext cx="183872" cy="249663"/>
          </a:xfrm>
          <a:prstGeom prst="rect">
            <a:avLst/>
          </a:prstGeom>
        </p:spPr>
      </p:pic>
      <p:pic>
        <p:nvPicPr>
          <p:cNvPr id="120" name="Picture 11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6544" y="2501270"/>
            <a:ext cx="183872" cy="249663"/>
          </a:xfrm>
          <a:prstGeom prst="rect">
            <a:avLst/>
          </a:prstGeom>
        </p:spPr>
      </p:pic>
      <p:pic>
        <p:nvPicPr>
          <p:cNvPr id="121" name="Picture 12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8279" y="2501270"/>
            <a:ext cx="183872" cy="249663"/>
          </a:xfrm>
          <a:prstGeom prst="rect">
            <a:avLst/>
          </a:prstGeom>
        </p:spPr>
      </p:pic>
      <p:pic>
        <p:nvPicPr>
          <p:cNvPr id="122" name="Picture 12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2911" y="2501270"/>
            <a:ext cx="183872" cy="249663"/>
          </a:xfrm>
          <a:prstGeom prst="rect">
            <a:avLst/>
          </a:prstGeom>
        </p:spPr>
      </p:pic>
      <p:pic>
        <p:nvPicPr>
          <p:cNvPr id="123" name="Picture 12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5444" y="2501270"/>
            <a:ext cx="183872" cy="249663"/>
          </a:xfrm>
          <a:prstGeom prst="rect">
            <a:avLst/>
          </a:prstGeom>
        </p:spPr>
      </p:pic>
      <p:pic>
        <p:nvPicPr>
          <p:cNvPr id="124" name="Picture 12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8035" y="2501269"/>
            <a:ext cx="183872" cy="249663"/>
          </a:xfrm>
          <a:prstGeom prst="rect">
            <a:avLst/>
          </a:prstGeom>
        </p:spPr>
      </p:pic>
      <p:pic>
        <p:nvPicPr>
          <p:cNvPr id="125" name="Picture 12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7750" y="2500446"/>
            <a:ext cx="183872" cy="249663"/>
          </a:xfrm>
          <a:prstGeom prst="rect">
            <a:avLst/>
          </a:prstGeom>
        </p:spPr>
      </p:pic>
      <p:pic>
        <p:nvPicPr>
          <p:cNvPr id="126" name="Picture 12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2851" y="2491302"/>
            <a:ext cx="183872" cy="249663"/>
          </a:xfrm>
          <a:prstGeom prst="rect">
            <a:avLst/>
          </a:prstGeom>
        </p:spPr>
      </p:pic>
      <p:pic>
        <p:nvPicPr>
          <p:cNvPr id="127" name="Picture 12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2018" y="2500445"/>
            <a:ext cx="183872" cy="249663"/>
          </a:xfrm>
          <a:prstGeom prst="rect">
            <a:avLst/>
          </a:prstGeom>
        </p:spPr>
      </p:pic>
      <p:pic>
        <p:nvPicPr>
          <p:cNvPr id="128" name="Picture 12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3753" y="2500445"/>
            <a:ext cx="183872" cy="249663"/>
          </a:xfrm>
          <a:prstGeom prst="rect">
            <a:avLst/>
          </a:prstGeom>
        </p:spPr>
      </p:pic>
      <p:pic>
        <p:nvPicPr>
          <p:cNvPr id="129" name="Picture 12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8385" y="2500445"/>
            <a:ext cx="183872" cy="249663"/>
          </a:xfrm>
          <a:prstGeom prst="rect">
            <a:avLst/>
          </a:prstGeom>
        </p:spPr>
      </p:pic>
      <p:pic>
        <p:nvPicPr>
          <p:cNvPr id="130" name="Picture 12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23486" y="2491301"/>
            <a:ext cx="183872" cy="249663"/>
          </a:xfrm>
          <a:prstGeom prst="rect">
            <a:avLst/>
          </a:prstGeom>
        </p:spPr>
      </p:pic>
      <p:pic>
        <p:nvPicPr>
          <p:cNvPr id="131" name="Picture 13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5221" y="2491300"/>
            <a:ext cx="183872" cy="249663"/>
          </a:xfrm>
          <a:prstGeom prst="rect">
            <a:avLst/>
          </a:prstGeom>
        </p:spPr>
      </p:pic>
      <p:pic>
        <p:nvPicPr>
          <p:cNvPr id="132" name="Picture 13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8614" y="2499481"/>
            <a:ext cx="183872" cy="249663"/>
          </a:xfrm>
          <a:prstGeom prst="rect">
            <a:avLst/>
          </a:prstGeom>
        </p:spPr>
      </p:pic>
      <p:pic>
        <p:nvPicPr>
          <p:cNvPr id="133" name="Picture 13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32859" y="2499481"/>
            <a:ext cx="183872" cy="249663"/>
          </a:xfrm>
          <a:prstGeom prst="rect">
            <a:avLst/>
          </a:prstGeom>
        </p:spPr>
      </p:pic>
      <p:pic>
        <p:nvPicPr>
          <p:cNvPr id="134" name="Picture 13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4594" y="2499480"/>
            <a:ext cx="183872" cy="249663"/>
          </a:xfrm>
          <a:prstGeom prst="rect">
            <a:avLst/>
          </a:prstGeom>
        </p:spPr>
      </p:pic>
      <p:pic>
        <p:nvPicPr>
          <p:cNvPr id="135" name="Picture 13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473" y="2499480"/>
            <a:ext cx="183872" cy="249663"/>
          </a:xfrm>
          <a:prstGeom prst="rect">
            <a:avLst/>
          </a:prstGeom>
        </p:spPr>
      </p:pic>
      <p:pic>
        <p:nvPicPr>
          <p:cNvPr id="136" name="Picture 13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7537" y="2499480"/>
            <a:ext cx="183872" cy="249663"/>
          </a:xfrm>
          <a:prstGeom prst="rect">
            <a:avLst/>
          </a:prstGeom>
        </p:spPr>
      </p:pic>
      <p:pic>
        <p:nvPicPr>
          <p:cNvPr id="137" name="Picture 13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64350" y="2499480"/>
            <a:ext cx="183872" cy="249663"/>
          </a:xfrm>
          <a:prstGeom prst="rect">
            <a:avLst/>
          </a:prstGeom>
        </p:spPr>
      </p:pic>
      <p:pic>
        <p:nvPicPr>
          <p:cNvPr id="138" name="Picture 13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86085" y="2499479"/>
            <a:ext cx="183872" cy="249663"/>
          </a:xfrm>
          <a:prstGeom prst="rect">
            <a:avLst/>
          </a:prstGeom>
        </p:spPr>
      </p:pic>
      <p:pic>
        <p:nvPicPr>
          <p:cNvPr id="139" name="Picture 13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89026" y="2499480"/>
            <a:ext cx="183872" cy="249663"/>
          </a:xfrm>
          <a:prstGeom prst="rect">
            <a:avLst/>
          </a:prstGeom>
        </p:spPr>
      </p:pic>
      <p:pic>
        <p:nvPicPr>
          <p:cNvPr id="140" name="Picture 13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28375" y="2499479"/>
            <a:ext cx="183872" cy="249663"/>
          </a:xfrm>
          <a:prstGeom prst="rect">
            <a:avLst/>
          </a:prstGeom>
        </p:spPr>
      </p:pic>
      <p:pic>
        <p:nvPicPr>
          <p:cNvPr id="142" name="Picture 14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085" y="3772106"/>
            <a:ext cx="10058400" cy="419212"/>
          </a:xfrm>
          <a:prstGeom prst="rect">
            <a:avLst/>
          </a:prstGeom>
        </p:spPr>
      </p:pic>
      <p:pic>
        <p:nvPicPr>
          <p:cNvPr id="143" name="Picture 14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050" y="3848414"/>
            <a:ext cx="183872" cy="249663"/>
          </a:xfrm>
          <a:prstGeom prst="rect">
            <a:avLst/>
          </a:prstGeom>
        </p:spPr>
      </p:pic>
      <p:pic>
        <p:nvPicPr>
          <p:cNvPr id="144" name="Picture 14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3583" y="3848414"/>
            <a:ext cx="183872" cy="249663"/>
          </a:xfrm>
          <a:prstGeom prst="rect">
            <a:avLst/>
          </a:prstGeom>
        </p:spPr>
      </p:pic>
      <p:pic>
        <p:nvPicPr>
          <p:cNvPr id="145" name="Picture 14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318" y="3848413"/>
            <a:ext cx="183872" cy="249663"/>
          </a:xfrm>
          <a:prstGeom prst="rect">
            <a:avLst/>
          </a:prstGeom>
        </p:spPr>
      </p:pic>
      <p:pic>
        <p:nvPicPr>
          <p:cNvPr id="146" name="Picture 14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7053" y="3848413"/>
            <a:ext cx="183872" cy="249663"/>
          </a:xfrm>
          <a:prstGeom prst="rect">
            <a:avLst/>
          </a:prstGeom>
        </p:spPr>
      </p:pic>
      <p:pic>
        <p:nvPicPr>
          <p:cNvPr id="147" name="Picture 14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1685" y="3848413"/>
            <a:ext cx="183872" cy="249663"/>
          </a:xfrm>
          <a:prstGeom prst="rect">
            <a:avLst/>
          </a:prstGeom>
        </p:spPr>
      </p:pic>
      <p:pic>
        <p:nvPicPr>
          <p:cNvPr id="148" name="Picture 14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5074" y="3848413"/>
            <a:ext cx="183872" cy="249663"/>
          </a:xfrm>
          <a:prstGeom prst="rect">
            <a:avLst/>
          </a:prstGeom>
        </p:spPr>
      </p:pic>
      <p:pic>
        <p:nvPicPr>
          <p:cNvPr id="149" name="Picture 14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6809" y="3848412"/>
            <a:ext cx="183872" cy="249663"/>
          </a:xfrm>
          <a:prstGeom prst="rect">
            <a:avLst/>
          </a:prstGeom>
        </p:spPr>
      </p:pic>
      <p:pic>
        <p:nvPicPr>
          <p:cNvPr id="150" name="Picture 14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0202" y="3856593"/>
            <a:ext cx="183872" cy="249663"/>
          </a:xfrm>
          <a:prstGeom prst="rect">
            <a:avLst/>
          </a:prstGeom>
        </p:spPr>
      </p:pic>
      <p:pic>
        <p:nvPicPr>
          <p:cNvPr id="151" name="Picture 15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2735" y="3856593"/>
            <a:ext cx="183872" cy="249663"/>
          </a:xfrm>
          <a:prstGeom prst="rect">
            <a:avLst/>
          </a:prstGeom>
        </p:spPr>
      </p:pic>
      <p:pic>
        <p:nvPicPr>
          <p:cNvPr id="152" name="Picture 15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4470" y="3856592"/>
            <a:ext cx="183872" cy="249663"/>
          </a:xfrm>
          <a:prstGeom prst="rect">
            <a:avLst/>
          </a:prstGeom>
        </p:spPr>
      </p:pic>
      <p:pic>
        <p:nvPicPr>
          <p:cNvPr id="153" name="Picture 15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6205" y="3856592"/>
            <a:ext cx="183872" cy="249663"/>
          </a:xfrm>
          <a:prstGeom prst="rect">
            <a:avLst/>
          </a:prstGeom>
        </p:spPr>
      </p:pic>
      <p:pic>
        <p:nvPicPr>
          <p:cNvPr id="154" name="Picture 15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0837" y="3856592"/>
            <a:ext cx="183872" cy="249663"/>
          </a:xfrm>
          <a:prstGeom prst="rect">
            <a:avLst/>
          </a:prstGeom>
        </p:spPr>
      </p:pic>
      <p:pic>
        <p:nvPicPr>
          <p:cNvPr id="155" name="Picture 15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3370" y="3856592"/>
            <a:ext cx="183872" cy="249663"/>
          </a:xfrm>
          <a:prstGeom prst="rect">
            <a:avLst/>
          </a:prstGeom>
        </p:spPr>
      </p:pic>
      <p:pic>
        <p:nvPicPr>
          <p:cNvPr id="156" name="Picture 15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5961" y="3856591"/>
            <a:ext cx="183872" cy="249663"/>
          </a:xfrm>
          <a:prstGeom prst="rect">
            <a:avLst/>
          </a:prstGeom>
        </p:spPr>
      </p:pic>
      <p:pic>
        <p:nvPicPr>
          <p:cNvPr id="157" name="Picture 15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5676" y="3855768"/>
            <a:ext cx="183872" cy="249663"/>
          </a:xfrm>
          <a:prstGeom prst="rect">
            <a:avLst/>
          </a:prstGeom>
        </p:spPr>
      </p:pic>
      <p:pic>
        <p:nvPicPr>
          <p:cNvPr id="158" name="Picture 15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0777" y="3846624"/>
            <a:ext cx="183872" cy="249663"/>
          </a:xfrm>
          <a:prstGeom prst="rect">
            <a:avLst/>
          </a:prstGeom>
        </p:spPr>
      </p:pic>
      <p:pic>
        <p:nvPicPr>
          <p:cNvPr id="159" name="Picture 15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9944" y="3855767"/>
            <a:ext cx="183872" cy="249663"/>
          </a:xfrm>
          <a:prstGeom prst="rect">
            <a:avLst/>
          </a:prstGeom>
        </p:spPr>
      </p:pic>
      <p:pic>
        <p:nvPicPr>
          <p:cNvPr id="160" name="Picture 15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1679" y="3855767"/>
            <a:ext cx="183872" cy="249663"/>
          </a:xfrm>
          <a:prstGeom prst="rect">
            <a:avLst/>
          </a:prstGeom>
        </p:spPr>
      </p:pic>
      <p:pic>
        <p:nvPicPr>
          <p:cNvPr id="161" name="Picture 16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6311" y="3855767"/>
            <a:ext cx="183872" cy="249663"/>
          </a:xfrm>
          <a:prstGeom prst="rect">
            <a:avLst/>
          </a:prstGeom>
        </p:spPr>
      </p:pic>
      <p:pic>
        <p:nvPicPr>
          <p:cNvPr id="162" name="Picture 16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1412" y="3846623"/>
            <a:ext cx="183872" cy="249663"/>
          </a:xfrm>
          <a:prstGeom prst="rect">
            <a:avLst/>
          </a:prstGeom>
        </p:spPr>
      </p:pic>
      <p:pic>
        <p:nvPicPr>
          <p:cNvPr id="163" name="Picture 16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33147" y="3846622"/>
            <a:ext cx="183872" cy="249663"/>
          </a:xfrm>
          <a:prstGeom prst="rect">
            <a:avLst/>
          </a:prstGeom>
        </p:spPr>
      </p:pic>
      <p:pic>
        <p:nvPicPr>
          <p:cNvPr id="164" name="Picture 16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6540" y="3854803"/>
            <a:ext cx="183872" cy="249663"/>
          </a:xfrm>
          <a:prstGeom prst="rect">
            <a:avLst/>
          </a:prstGeom>
        </p:spPr>
      </p:pic>
      <p:pic>
        <p:nvPicPr>
          <p:cNvPr id="165" name="Picture 16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0785" y="3854803"/>
            <a:ext cx="183872" cy="249663"/>
          </a:xfrm>
          <a:prstGeom prst="rect">
            <a:avLst/>
          </a:prstGeom>
        </p:spPr>
      </p:pic>
      <p:pic>
        <p:nvPicPr>
          <p:cNvPr id="166" name="Picture 16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42520" y="3854802"/>
            <a:ext cx="183872" cy="249663"/>
          </a:xfrm>
          <a:prstGeom prst="rect">
            <a:avLst/>
          </a:prstGeom>
        </p:spPr>
      </p:pic>
      <p:pic>
        <p:nvPicPr>
          <p:cNvPr id="167" name="Picture 16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73399" y="3854802"/>
            <a:ext cx="183872" cy="249663"/>
          </a:xfrm>
          <a:prstGeom prst="rect">
            <a:avLst/>
          </a:prstGeom>
        </p:spPr>
      </p:pic>
      <p:pic>
        <p:nvPicPr>
          <p:cNvPr id="168" name="Picture 16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25463" y="3854802"/>
            <a:ext cx="183872" cy="249663"/>
          </a:xfrm>
          <a:prstGeom prst="rect">
            <a:avLst/>
          </a:prstGeom>
        </p:spPr>
      </p:pic>
      <p:pic>
        <p:nvPicPr>
          <p:cNvPr id="169" name="Picture 16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52276" y="3854802"/>
            <a:ext cx="183872" cy="249663"/>
          </a:xfrm>
          <a:prstGeom prst="rect">
            <a:avLst/>
          </a:prstGeom>
        </p:spPr>
      </p:pic>
      <p:pic>
        <p:nvPicPr>
          <p:cNvPr id="170" name="Picture 16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4011" y="3854801"/>
            <a:ext cx="183872" cy="249663"/>
          </a:xfrm>
          <a:prstGeom prst="rect">
            <a:avLst/>
          </a:prstGeom>
        </p:spPr>
      </p:pic>
      <p:pic>
        <p:nvPicPr>
          <p:cNvPr id="171" name="Picture 17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76952" y="3854802"/>
            <a:ext cx="183872" cy="249663"/>
          </a:xfrm>
          <a:prstGeom prst="rect">
            <a:avLst/>
          </a:prstGeom>
        </p:spPr>
      </p:pic>
      <p:pic>
        <p:nvPicPr>
          <p:cNvPr id="172" name="Picture 17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16301" y="3854801"/>
            <a:ext cx="183872" cy="249663"/>
          </a:xfrm>
          <a:prstGeom prst="rect">
            <a:avLst/>
          </a:prstGeom>
        </p:spPr>
      </p:pic>
      <p:pic>
        <p:nvPicPr>
          <p:cNvPr id="174" name="Picture 17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085" y="5102729"/>
            <a:ext cx="10058400" cy="419212"/>
          </a:xfrm>
          <a:prstGeom prst="rect">
            <a:avLst/>
          </a:prstGeom>
        </p:spPr>
      </p:pic>
      <p:pic>
        <p:nvPicPr>
          <p:cNvPr id="175" name="Picture 17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050" y="5179037"/>
            <a:ext cx="183872" cy="249663"/>
          </a:xfrm>
          <a:prstGeom prst="rect">
            <a:avLst/>
          </a:prstGeom>
        </p:spPr>
      </p:pic>
      <p:pic>
        <p:nvPicPr>
          <p:cNvPr id="176" name="Picture 17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3583" y="5179037"/>
            <a:ext cx="183872" cy="249663"/>
          </a:xfrm>
          <a:prstGeom prst="rect">
            <a:avLst/>
          </a:prstGeom>
        </p:spPr>
      </p:pic>
      <p:pic>
        <p:nvPicPr>
          <p:cNvPr id="177" name="Picture 17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318" y="5179036"/>
            <a:ext cx="183872" cy="249663"/>
          </a:xfrm>
          <a:prstGeom prst="rect">
            <a:avLst/>
          </a:prstGeom>
        </p:spPr>
      </p:pic>
      <p:pic>
        <p:nvPicPr>
          <p:cNvPr id="178" name="Picture 17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7053" y="5179036"/>
            <a:ext cx="183872" cy="249663"/>
          </a:xfrm>
          <a:prstGeom prst="rect">
            <a:avLst/>
          </a:prstGeom>
        </p:spPr>
      </p:pic>
      <p:pic>
        <p:nvPicPr>
          <p:cNvPr id="179" name="Picture 17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1685" y="5179036"/>
            <a:ext cx="183872" cy="249663"/>
          </a:xfrm>
          <a:prstGeom prst="rect">
            <a:avLst/>
          </a:prstGeom>
        </p:spPr>
      </p:pic>
      <p:pic>
        <p:nvPicPr>
          <p:cNvPr id="180" name="Picture 17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5074" y="5179036"/>
            <a:ext cx="183872" cy="249663"/>
          </a:xfrm>
          <a:prstGeom prst="rect">
            <a:avLst/>
          </a:prstGeom>
        </p:spPr>
      </p:pic>
      <p:pic>
        <p:nvPicPr>
          <p:cNvPr id="181" name="Picture 18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6809" y="5179035"/>
            <a:ext cx="183872" cy="249663"/>
          </a:xfrm>
          <a:prstGeom prst="rect">
            <a:avLst/>
          </a:prstGeom>
        </p:spPr>
      </p:pic>
      <p:pic>
        <p:nvPicPr>
          <p:cNvPr id="182" name="Picture 18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0202" y="5187216"/>
            <a:ext cx="183872" cy="249663"/>
          </a:xfrm>
          <a:prstGeom prst="rect">
            <a:avLst/>
          </a:prstGeom>
        </p:spPr>
      </p:pic>
      <p:pic>
        <p:nvPicPr>
          <p:cNvPr id="183" name="Picture 18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2735" y="5187216"/>
            <a:ext cx="183872" cy="249663"/>
          </a:xfrm>
          <a:prstGeom prst="rect">
            <a:avLst/>
          </a:prstGeom>
        </p:spPr>
      </p:pic>
      <p:pic>
        <p:nvPicPr>
          <p:cNvPr id="184" name="Picture 18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4470" y="5187215"/>
            <a:ext cx="183872" cy="249663"/>
          </a:xfrm>
          <a:prstGeom prst="rect">
            <a:avLst/>
          </a:prstGeom>
        </p:spPr>
      </p:pic>
      <p:pic>
        <p:nvPicPr>
          <p:cNvPr id="185" name="Picture 18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6205" y="5187215"/>
            <a:ext cx="183872" cy="249663"/>
          </a:xfrm>
          <a:prstGeom prst="rect">
            <a:avLst/>
          </a:prstGeom>
        </p:spPr>
      </p:pic>
      <p:pic>
        <p:nvPicPr>
          <p:cNvPr id="186" name="Picture 18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0837" y="5187215"/>
            <a:ext cx="183872" cy="249663"/>
          </a:xfrm>
          <a:prstGeom prst="rect">
            <a:avLst/>
          </a:prstGeom>
        </p:spPr>
      </p:pic>
      <p:pic>
        <p:nvPicPr>
          <p:cNvPr id="187" name="Picture 18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3370" y="5187215"/>
            <a:ext cx="183872" cy="249663"/>
          </a:xfrm>
          <a:prstGeom prst="rect">
            <a:avLst/>
          </a:prstGeom>
        </p:spPr>
      </p:pic>
      <p:pic>
        <p:nvPicPr>
          <p:cNvPr id="188" name="Picture 18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5961" y="5187214"/>
            <a:ext cx="183872" cy="249663"/>
          </a:xfrm>
          <a:prstGeom prst="rect">
            <a:avLst/>
          </a:prstGeom>
        </p:spPr>
      </p:pic>
      <p:pic>
        <p:nvPicPr>
          <p:cNvPr id="189" name="Picture 18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5676" y="5186391"/>
            <a:ext cx="183872" cy="249663"/>
          </a:xfrm>
          <a:prstGeom prst="rect">
            <a:avLst/>
          </a:prstGeom>
        </p:spPr>
      </p:pic>
      <p:pic>
        <p:nvPicPr>
          <p:cNvPr id="190" name="Picture 18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0777" y="5177247"/>
            <a:ext cx="183872" cy="249663"/>
          </a:xfrm>
          <a:prstGeom prst="rect">
            <a:avLst/>
          </a:prstGeom>
        </p:spPr>
      </p:pic>
      <p:pic>
        <p:nvPicPr>
          <p:cNvPr id="191" name="Picture 19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9944" y="5186390"/>
            <a:ext cx="183872" cy="249663"/>
          </a:xfrm>
          <a:prstGeom prst="rect">
            <a:avLst/>
          </a:prstGeom>
        </p:spPr>
      </p:pic>
      <p:pic>
        <p:nvPicPr>
          <p:cNvPr id="192" name="Picture 19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1679" y="5186390"/>
            <a:ext cx="183872" cy="249663"/>
          </a:xfrm>
          <a:prstGeom prst="rect">
            <a:avLst/>
          </a:prstGeom>
        </p:spPr>
      </p:pic>
      <p:pic>
        <p:nvPicPr>
          <p:cNvPr id="193" name="Picture 19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6311" y="5186390"/>
            <a:ext cx="183872" cy="249663"/>
          </a:xfrm>
          <a:prstGeom prst="rect">
            <a:avLst/>
          </a:prstGeom>
        </p:spPr>
      </p:pic>
      <p:pic>
        <p:nvPicPr>
          <p:cNvPr id="194" name="Picture 19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1412" y="5177246"/>
            <a:ext cx="183872" cy="249663"/>
          </a:xfrm>
          <a:prstGeom prst="rect">
            <a:avLst/>
          </a:prstGeom>
        </p:spPr>
      </p:pic>
      <p:pic>
        <p:nvPicPr>
          <p:cNvPr id="195" name="Picture 19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33147" y="5177245"/>
            <a:ext cx="183872" cy="249663"/>
          </a:xfrm>
          <a:prstGeom prst="rect">
            <a:avLst/>
          </a:prstGeom>
        </p:spPr>
      </p:pic>
      <p:pic>
        <p:nvPicPr>
          <p:cNvPr id="196" name="Picture 19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6540" y="5185426"/>
            <a:ext cx="183872" cy="249663"/>
          </a:xfrm>
          <a:prstGeom prst="rect">
            <a:avLst/>
          </a:prstGeom>
        </p:spPr>
      </p:pic>
      <p:pic>
        <p:nvPicPr>
          <p:cNvPr id="197" name="Picture 19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0785" y="5185426"/>
            <a:ext cx="183872" cy="249663"/>
          </a:xfrm>
          <a:prstGeom prst="rect">
            <a:avLst/>
          </a:prstGeom>
        </p:spPr>
      </p:pic>
      <p:pic>
        <p:nvPicPr>
          <p:cNvPr id="198" name="Picture 19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42520" y="5185425"/>
            <a:ext cx="183872" cy="249663"/>
          </a:xfrm>
          <a:prstGeom prst="rect">
            <a:avLst/>
          </a:prstGeom>
        </p:spPr>
      </p:pic>
      <p:pic>
        <p:nvPicPr>
          <p:cNvPr id="199" name="Picture 19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73399" y="5185425"/>
            <a:ext cx="183872" cy="249663"/>
          </a:xfrm>
          <a:prstGeom prst="rect">
            <a:avLst/>
          </a:prstGeom>
        </p:spPr>
      </p:pic>
      <p:pic>
        <p:nvPicPr>
          <p:cNvPr id="200" name="Picture 19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25463" y="5185425"/>
            <a:ext cx="183872" cy="249663"/>
          </a:xfrm>
          <a:prstGeom prst="rect">
            <a:avLst/>
          </a:prstGeom>
        </p:spPr>
      </p:pic>
      <p:pic>
        <p:nvPicPr>
          <p:cNvPr id="201" name="Picture 20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52276" y="5185425"/>
            <a:ext cx="183872" cy="249663"/>
          </a:xfrm>
          <a:prstGeom prst="rect">
            <a:avLst/>
          </a:prstGeom>
        </p:spPr>
      </p:pic>
      <p:pic>
        <p:nvPicPr>
          <p:cNvPr id="202" name="Picture 20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4011" y="5185424"/>
            <a:ext cx="183872" cy="249663"/>
          </a:xfrm>
          <a:prstGeom prst="rect">
            <a:avLst/>
          </a:prstGeom>
        </p:spPr>
      </p:pic>
      <p:pic>
        <p:nvPicPr>
          <p:cNvPr id="203" name="Picture 20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76952" y="5185425"/>
            <a:ext cx="183872" cy="249663"/>
          </a:xfrm>
          <a:prstGeom prst="rect">
            <a:avLst/>
          </a:prstGeom>
        </p:spPr>
      </p:pic>
      <p:pic>
        <p:nvPicPr>
          <p:cNvPr id="204" name="Picture 20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16301" y="5185424"/>
            <a:ext cx="183872" cy="249663"/>
          </a:xfrm>
          <a:prstGeom prst="rect">
            <a:avLst/>
          </a:prstGeom>
        </p:spPr>
      </p:pic>
      <p:pic>
        <p:nvPicPr>
          <p:cNvPr id="207" name="Picture 20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0130" y="3403180"/>
            <a:ext cx="1179406" cy="212349"/>
          </a:xfrm>
          <a:prstGeom prst="rect">
            <a:avLst/>
          </a:prstGeom>
        </p:spPr>
      </p:pic>
      <p:pic>
        <p:nvPicPr>
          <p:cNvPr id="208" name="Picture 20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5444" y="6213548"/>
            <a:ext cx="1194462" cy="212349"/>
          </a:xfrm>
          <a:prstGeom prst="rect">
            <a:avLst/>
          </a:prstGeom>
        </p:spPr>
      </p:pic>
      <p:pic>
        <p:nvPicPr>
          <p:cNvPr id="210" name="Picture 20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8832" y="2087959"/>
            <a:ext cx="1454997" cy="179483"/>
          </a:xfrm>
          <a:prstGeom prst="rect">
            <a:avLst/>
          </a:prstGeom>
        </p:spPr>
      </p:pic>
      <p:pic>
        <p:nvPicPr>
          <p:cNvPr id="211" name="Picture 210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6205" y="4740436"/>
            <a:ext cx="2867656" cy="203239"/>
          </a:xfrm>
          <a:prstGeom prst="rect">
            <a:avLst/>
          </a:prstGeom>
        </p:spPr>
      </p:pic>
      <p:sp>
        <p:nvSpPr>
          <p:cNvPr id="212" name="Rectangle 211"/>
          <p:cNvSpPr/>
          <p:nvPr/>
        </p:nvSpPr>
        <p:spPr>
          <a:xfrm>
            <a:off x="-81794" y="269830"/>
            <a:ext cx="316224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nl-NL" sz="3200" b="1" dirty="0" smtClean="0"/>
              <a:t>Stopwatch</a:t>
            </a:r>
            <a:endParaRPr lang="nl-NL" sz="3200" dirty="0"/>
          </a:p>
        </p:txBody>
      </p:sp>
      <p:pic>
        <p:nvPicPr>
          <p:cNvPr id="213" name="Picture 212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085" y="2940300"/>
            <a:ext cx="10058400" cy="305111"/>
          </a:xfrm>
          <a:prstGeom prst="rect">
            <a:avLst/>
          </a:prstGeom>
        </p:spPr>
      </p:pic>
      <p:pic>
        <p:nvPicPr>
          <p:cNvPr id="214" name="Picture 213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085" y="4268739"/>
            <a:ext cx="10058400" cy="305111"/>
          </a:xfrm>
          <a:prstGeom prst="rect">
            <a:avLst/>
          </a:prstGeom>
        </p:spPr>
      </p:pic>
      <p:pic>
        <p:nvPicPr>
          <p:cNvPr id="215" name="Picture 214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842" y="5635702"/>
            <a:ext cx="10058400" cy="305111"/>
          </a:xfrm>
          <a:prstGeom prst="rect">
            <a:avLst/>
          </a:prstGeom>
        </p:spPr>
      </p:pic>
      <p:pic>
        <p:nvPicPr>
          <p:cNvPr id="216" name="Picture 215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676" y="1634714"/>
            <a:ext cx="10058400" cy="3051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46673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4000"/>
                            </p:stCondLst>
                            <p:childTnLst>
                              <p:par>
                                <p:cTn id="20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0"/>
                            </p:stCondLst>
                            <p:childTnLst>
                              <p:par>
                                <p:cTn id="23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6000"/>
                            </p:stCondLst>
                            <p:childTnLst>
                              <p:par>
                                <p:cTn id="26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7000"/>
                            </p:stCondLst>
                            <p:childTnLst>
                              <p:par>
                                <p:cTn id="29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8000"/>
                            </p:stCondLst>
                            <p:childTnLst>
                              <p:par>
                                <p:cTn id="32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9000"/>
                            </p:stCondLst>
                            <p:childTnLst>
                              <p:par>
                                <p:cTn id="35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0000"/>
                            </p:stCondLst>
                            <p:childTnLst>
                              <p:par>
                                <p:cTn id="38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1000"/>
                            </p:stCondLst>
                            <p:childTnLst>
                              <p:par>
                                <p:cTn id="41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2000"/>
                            </p:stCondLst>
                            <p:childTnLst>
                              <p:par>
                                <p:cTn id="44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3000"/>
                            </p:stCondLst>
                            <p:childTnLst>
                              <p:par>
                                <p:cTn id="47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4000"/>
                            </p:stCondLst>
                            <p:childTnLst>
                              <p:par>
                                <p:cTn id="50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5000"/>
                            </p:stCondLst>
                            <p:childTnLst>
                              <p:par>
                                <p:cTn id="53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6000"/>
                            </p:stCondLst>
                            <p:childTnLst>
                              <p:par>
                                <p:cTn id="56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7000"/>
                            </p:stCondLst>
                            <p:childTnLst>
                              <p:par>
                                <p:cTn id="59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8000"/>
                            </p:stCondLst>
                            <p:childTnLst>
                              <p:par>
                                <p:cTn id="62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9000"/>
                            </p:stCondLst>
                            <p:childTnLst>
                              <p:par>
                                <p:cTn id="65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20000"/>
                            </p:stCondLst>
                            <p:childTnLst>
                              <p:par>
                                <p:cTn id="68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21000"/>
                            </p:stCondLst>
                            <p:childTnLst>
                              <p:par>
                                <p:cTn id="71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22000"/>
                            </p:stCondLst>
                            <p:childTnLst>
                              <p:par>
                                <p:cTn id="74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23000"/>
                            </p:stCondLst>
                            <p:childTnLst>
                              <p:par>
                                <p:cTn id="77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24000"/>
                            </p:stCondLst>
                            <p:childTnLst>
                              <p:par>
                                <p:cTn id="80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25000"/>
                            </p:stCondLst>
                            <p:childTnLst>
                              <p:par>
                                <p:cTn id="83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26000"/>
                            </p:stCondLst>
                            <p:childTnLst>
                              <p:par>
                                <p:cTn id="86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27000"/>
                            </p:stCondLst>
                            <p:childTnLst>
                              <p:par>
                                <p:cTn id="89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28000"/>
                            </p:stCondLst>
                            <p:childTnLst>
                              <p:par>
                                <p:cTn id="92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" presetID="1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29000"/>
                            </p:stCondLst>
                            <p:childTnLst>
                              <p:par>
                                <p:cTn id="97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30000"/>
                            </p:stCondLst>
                            <p:childTnLst>
                              <p:par>
                                <p:cTn id="100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31000"/>
                            </p:stCondLst>
                            <p:childTnLst>
                              <p:par>
                                <p:cTn id="103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32000"/>
                            </p:stCondLst>
                            <p:childTnLst>
                              <p:par>
                                <p:cTn id="106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33000"/>
                            </p:stCondLst>
                            <p:childTnLst>
                              <p:par>
                                <p:cTn id="109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34000"/>
                            </p:stCondLst>
                            <p:childTnLst>
                              <p:par>
                                <p:cTn id="112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35000"/>
                            </p:stCondLst>
                            <p:childTnLst>
                              <p:par>
                                <p:cTn id="115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36000"/>
                            </p:stCondLst>
                            <p:childTnLst>
                              <p:par>
                                <p:cTn id="118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37000"/>
                            </p:stCondLst>
                            <p:childTnLst>
                              <p:par>
                                <p:cTn id="121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>
                            <p:stCondLst>
                              <p:cond delay="38000"/>
                            </p:stCondLst>
                            <p:childTnLst>
                              <p:par>
                                <p:cTn id="124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6" fill="hold">
                            <p:stCondLst>
                              <p:cond delay="39000"/>
                            </p:stCondLst>
                            <p:childTnLst>
                              <p:par>
                                <p:cTn id="127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9" fill="hold">
                            <p:stCondLst>
                              <p:cond delay="40000"/>
                            </p:stCondLst>
                            <p:childTnLst>
                              <p:par>
                                <p:cTn id="130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2" fill="hold">
                            <p:stCondLst>
                              <p:cond delay="41000"/>
                            </p:stCondLst>
                            <p:childTnLst>
                              <p:par>
                                <p:cTn id="133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5" fill="hold">
                            <p:stCondLst>
                              <p:cond delay="42000"/>
                            </p:stCondLst>
                            <p:childTnLst>
                              <p:par>
                                <p:cTn id="136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8" fill="hold">
                            <p:stCondLst>
                              <p:cond delay="43000"/>
                            </p:stCondLst>
                            <p:childTnLst>
                              <p:par>
                                <p:cTn id="139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1" fill="hold">
                            <p:stCondLst>
                              <p:cond delay="44000"/>
                            </p:stCondLst>
                            <p:childTnLst>
                              <p:par>
                                <p:cTn id="142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4" fill="hold">
                            <p:stCondLst>
                              <p:cond delay="45000"/>
                            </p:stCondLst>
                            <p:childTnLst>
                              <p:par>
                                <p:cTn id="145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7" fill="hold">
                            <p:stCondLst>
                              <p:cond delay="46000"/>
                            </p:stCondLst>
                            <p:childTnLst>
                              <p:par>
                                <p:cTn id="148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0" fill="hold">
                            <p:stCondLst>
                              <p:cond delay="47000"/>
                            </p:stCondLst>
                            <p:childTnLst>
                              <p:par>
                                <p:cTn id="151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3" fill="hold">
                            <p:stCondLst>
                              <p:cond delay="48000"/>
                            </p:stCondLst>
                            <p:childTnLst>
                              <p:par>
                                <p:cTn id="154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6" fill="hold">
                            <p:stCondLst>
                              <p:cond delay="49000"/>
                            </p:stCondLst>
                            <p:childTnLst>
                              <p:par>
                                <p:cTn id="157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9" fill="hold">
                            <p:stCondLst>
                              <p:cond delay="50000"/>
                            </p:stCondLst>
                            <p:childTnLst>
                              <p:par>
                                <p:cTn id="160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2" fill="hold">
                            <p:stCondLst>
                              <p:cond delay="51000"/>
                            </p:stCondLst>
                            <p:childTnLst>
                              <p:par>
                                <p:cTn id="163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5" fill="hold">
                            <p:stCondLst>
                              <p:cond delay="52000"/>
                            </p:stCondLst>
                            <p:childTnLst>
                              <p:par>
                                <p:cTn id="166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8" fill="hold">
                            <p:stCondLst>
                              <p:cond delay="53000"/>
                            </p:stCondLst>
                            <p:childTnLst>
                              <p:par>
                                <p:cTn id="169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1" fill="hold">
                            <p:stCondLst>
                              <p:cond delay="54000"/>
                            </p:stCondLst>
                            <p:childTnLst>
                              <p:par>
                                <p:cTn id="172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4" fill="hold">
                            <p:stCondLst>
                              <p:cond delay="55000"/>
                            </p:stCondLst>
                            <p:childTnLst>
                              <p:par>
                                <p:cTn id="175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7" fill="hold">
                            <p:stCondLst>
                              <p:cond delay="56000"/>
                            </p:stCondLst>
                            <p:childTnLst>
                              <p:par>
                                <p:cTn id="178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0" fill="hold">
                            <p:stCondLst>
                              <p:cond delay="57000"/>
                            </p:stCondLst>
                            <p:childTnLst>
                              <p:par>
                                <p:cTn id="181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3" fill="hold">
                            <p:stCondLst>
                              <p:cond delay="58000"/>
                            </p:stCondLst>
                            <p:childTnLst>
                              <p:par>
                                <p:cTn id="184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6" presetID="1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8" fill="hold">
                            <p:stCondLst>
                              <p:cond delay="59000"/>
                            </p:stCondLst>
                            <p:childTnLst>
                              <p:par>
                                <p:cTn id="189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1" fill="hold">
                            <p:stCondLst>
                              <p:cond delay="60000"/>
                            </p:stCondLst>
                            <p:childTnLst>
                              <p:par>
                                <p:cTn id="192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4" fill="hold">
                            <p:stCondLst>
                              <p:cond delay="61000"/>
                            </p:stCondLst>
                            <p:childTnLst>
                              <p:par>
                                <p:cTn id="195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7" fill="hold">
                            <p:stCondLst>
                              <p:cond delay="62000"/>
                            </p:stCondLst>
                            <p:childTnLst>
                              <p:par>
                                <p:cTn id="198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0" fill="hold">
                            <p:stCondLst>
                              <p:cond delay="63000"/>
                            </p:stCondLst>
                            <p:childTnLst>
                              <p:par>
                                <p:cTn id="201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3" fill="hold">
                            <p:stCondLst>
                              <p:cond delay="64000"/>
                            </p:stCondLst>
                            <p:childTnLst>
                              <p:par>
                                <p:cTn id="204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6" fill="hold">
                            <p:stCondLst>
                              <p:cond delay="65000"/>
                            </p:stCondLst>
                            <p:childTnLst>
                              <p:par>
                                <p:cTn id="207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9" fill="hold">
                            <p:stCondLst>
                              <p:cond delay="66000"/>
                            </p:stCondLst>
                            <p:childTnLst>
                              <p:par>
                                <p:cTn id="210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2" fill="hold">
                            <p:stCondLst>
                              <p:cond delay="67000"/>
                            </p:stCondLst>
                            <p:childTnLst>
                              <p:par>
                                <p:cTn id="213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5" fill="hold">
                            <p:stCondLst>
                              <p:cond delay="68000"/>
                            </p:stCondLst>
                            <p:childTnLst>
                              <p:par>
                                <p:cTn id="216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8" fill="hold">
                            <p:stCondLst>
                              <p:cond delay="69000"/>
                            </p:stCondLst>
                            <p:childTnLst>
                              <p:par>
                                <p:cTn id="219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1" fill="hold">
                            <p:stCondLst>
                              <p:cond delay="70000"/>
                            </p:stCondLst>
                            <p:childTnLst>
                              <p:par>
                                <p:cTn id="222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4" fill="hold">
                            <p:stCondLst>
                              <p:cond delay="71000"/>
                            </p:stCondLst>
                            <p:childTnLst>
                              <p:par>
                                <p:cTn id="225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7" fill="hold">
                            <p:stCondLst>
                              <p:cond delay="72000"/>
                            </p:stCondLst>
                            <p:childTnLst>
                              <p:par>
                                <p:cTn id="228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0" fill="hold">
                            <p:stCondLst>
                              <p:cond delay="73000"/>
                            </p:stCondLst>
                            <p:childTnLst>
                              <p:par>
                                <p:cTn id="231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3" fill="hold">
                            <p:stCondLst>
                              <p:cond delay="74000"/>
                            </p:stCondLst>
                            <p:childTnLst>
                              <p:par>
                                <p:cTn id="234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6" fill="hold">
                            <p:stCondLst>
                              <p:cond delay="75000"/>
                            </p:stCondLst>
                            <p:childTnLst>
                              <p:par>
                                <p:cTn id="237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9" fill="hold">
                            <p:stCondLst>
                              <p:cond delay="76000"/>
                            </p:stCondLst>
                            <p:childTnLst>
                              <p:par>
                                <p:cTn id="240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2" fill="hold">
                            <p:stCondLst>
                              <p:cond delay="77000"/>
                            </p:stCondLst>
                            <p:childTnLst>
                              <p:par>
                                <p:cTn id="243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5" fill="hold">
                            <p:stCondLst>
                              <p:cond delay="78000"/>
                            </p:stCondLst>
                            <p:childTnLst>
                              <p:par>
                                <p:cTn id="246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8" fill="hold">
                            <p:stCondLst>
                              <p:cond delay="79000"/>
                            </p:stCondLst>
                            <p:childTnLst>
                              <p:par>
                                <p:cTn id="249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1" fill="hold">
                            <p:stCondLst>
                              <p:cond delay="80000"/>
                            </p:stCondLst>
                            <p:childTnLst>
                              <p:par>
                                <p:cTn id="252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4" fill="hold">
                            <p:stCondLst>
                              <p:cond delay="81000"/>
                            </p:stCondLst>
                            <p:childTnLst>
                              <p:par>
                                <p:cTn id="255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7" fill="hold">
                            <p:stCondLst>
                              <p:cond delay="82000"/>
                            </p:stCondLst>
                            <p:childTnLst>
                              <p:par>
                                <p:cTn id="258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0" fill="hold">
                            <p:stCondLst>
                              <p:cond delay="83000"/>
                            </p:stCondLst>
                            <p:childTnLst>
                              <p:par>
                                <p:cTn id="261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3" fill="hold">
                            <p:stCondLst>
                              <p:cond delay="84000"/>
                            </p:stCondLst>
                            <p:childTnLst>
                              <p:par>
                                <p:cTn id="264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6" fill="hold">
                            <p:stCondLst>
                              <p:cond delay="85000"/>
                            </p:stCondLst>
                            <p:childTnLst>
                              <p:par>
                                <p:cTn id="267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9" fill="hold">
                            <p:stCondLst>
                              <p:cond delay="86000"/>
                            </p:stCondLst>
                            <p:childTnLst>
                              <p:par>
                                <p:cTn id="270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2" fill="hold">
                            <p:stCondLst>
                              <p:cond delay="87000"/>
                            </p:stCondLst>
                            <p:childTnLst>
                              <p:par>
                                <p:cTn id="273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5" fill="hold">
                            <p:stCondLst>
                              <p:cond delay="88000"/>
                            </p:stCondLst>
                            <p:childTnLst>
                              <p:par>
                                <p:cTn id="276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8" presetID="1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0" fill="hold">
                            <p:stCondLst>
                              <p:cond delay="89000"/>
                            </p:stCondLst>
                            <p:childTnLst>
                              <p:par>
                                <p:cTn id="281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3" fill="hold">
                            <p:stCondLst>
                              <p:cond delay="90000"/>
                            </p:stCondLst>
                            <p:childTnLst>
                              <p:par>
                                <p:cTn id="284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6" fill="hold">
                            <p:stCondLst>
                              <p:cond delay="91000"/>
                            </p:stCondLst>
                            <p:childTnLst>
                              <p:par>
                                <p:cTn id="287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9" fill="hold">
                            <p:stCondLst>
                              <p:cond delay="92000"/>
                            </p:stCondLst>
                            <p:childTnLst>
                              <p:par>
                                <p:cTn id="290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2" fill="hold">
                            <p:stCondLst>
                              <p:cond delay="93000"/>
                            </p:stCondLst>
                            <p:childTnLst>
                              <p:par>
                                <p:cTn id="293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5" fill="hold">
                            <p:stCondLst>
                              <p:cond delay="94000"/>
                            </p:stCondLst>
                            <p:childTnLst>
                              <p:par>
                                <p:cTn id="296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8" fill="hold">
                            <p:stCondLst>
                              <p:cond delay="95000"/>
                            </p:stCondLst>
                            <p:childTnLst>
                              <p:par>
                                <p:cTn id="299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1" fill="hold">
                            <p:stCondLst>
                              <p:cond delay="96000"/>
                            </p:stCondLst>
                            <p:childTnLst>
                              <p:par>
                                <p:cTn id="302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4" fill="hold">
                            <p:stCondLst>
                              <p:cond delay="97000"/>
                            </p:stCondLst>
                            <p:childTnLst>
                              <p:par>
                                <p:cTn id="305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7" fill="hold">
                            <p:stCondLst>
                              <p:cond delay="98000"/>
                            </p:stCondLst>
                            <p:childTnLst>
                              <p:par>
                                <p:cTn id="308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0" fill="hold">
                            <p:stCondLst>
                              <p:cond delay="99000"/>
                            </p:stCondLst>
                            <p:childTnLst>
                              <p:par>
                                <p:cTn id="311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3" fill="hold">
                            <p:stCondLst>
                              <p:cond delay="100000"/>
                            </p:stCondLst>
                            <p:childTnLst>
                              <p:par>
                                <p:cTn id="314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6" fill="hold">
                            <p:stCondLst>
                              <p:cond delay="101000"/>
                            </p:stCondLst>
                            <p:childTnLst>
                              <p:par>
                                <p:cTn id="317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9" fill="hold">
                            <p:stCondLst>
                              <p:cond delay="102000"/>
                            </p:stCondLst>
                            <p:childTnLst>
                              <p:par>
                                <p:cTn id="320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2" fill="hold">
                            <p:stCondLst>
                              <p:cond delay="103000"/>
                            </p:stCondLst>
                            <p:childTnLst>
                              <p:par>
                                <p:cTn id="323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5" fill="hold">
                            <p:stCondLst>
                              <p:cond delay="104000"/>
                            </p:stCondLst>
                            <p:childTnLst>
                              <p:par>
                                <p:cTn id="326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8" fill="hold">
                            <p:stCondLst>
                              <p:cond delay="105000"/>
                            </p:stCondLst>
                            <p:childTnLst>
                              <p:par>
                                <p:cTn id="329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1" fill="hold">
                            <p:stCondLst>
                              <p:cond delay="106000"/>
                            </p:stCondLst>
                            <p:childTnLst>
                              <p:par>
                                <p:cTn id="332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4" fill="hold">
                            <p:stCondLst>
                              <p:cond delay="107000"/>
                            </p:stCondLst>
                            <p:childTnLst>
                              <p:par>
                                <p:cTn id="335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7" fill="hold">
                            <p:stCondLst>
                              <p:cond delay="108000"/>
                            </p:stCondLst>
                            <p:childTnLst>
                              <p:par>
                                <p:cTn id="338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0" fill="hold">
                            <p:stCondLst>
                              <p:cond delay="109000"/>
                            </p:stCondLst>
                            <p:childTnLst>
                              <p:par>
                                <p:cTn id="341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3" fill="hold">
                            <p:stCondLst>
                              <p:cond delay="110000"/>
                            </p:stCondLst>
                            <p:childTnLst>
                              <p:par>
                                <p:cTn id="344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6" fill="hold">
                            <p:stCondLst>
                              <p:cond delay="111000"/>
                            </p:stCondLst>
                            <p:childTnLst>
                              <p:par>
                                <p:cTn id="347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9" fill="hold">
                            <p:stCondLst>
                              <p:cond delay="112000"/>
                            </p:stCondLst>
                            <p:childTnLst>
                              <p:par>
                                <p:cTn id="350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2" fill="hold">
                            <p:stCondLst>
                              <p:cond delay="113000"/>
                            </p:stCondLst>
                            <p:childTnLst>
                              <p:par>
                                <p:cTn id="353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5" fill="hold">
                            <p:stCondLst>
                              <p:cond delay="114000"/>
                            </p:stCondLst>
                            <p:childTnLst>
                              <p:par>
                                <p:cTn id="356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8" fill="hold">
                            <p:stCondLst>
                              <p:cond delay="115000"/>
                            </p:stCondLst>
                            <p:childTnLst>
                              <p:par>
                                <p:cTn id="359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1" fill="hold">
                            <p:stCondLst>
                              <p:cond delay="116000"/>
                            </p:stCondLst>
                            <p:childTnLst>
                              <p:par>
                                <p:cTn id="362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4" fill="hold">
                            <p:stCondLst>
                              <p:cond delay="117000"/>
                            </p:stCondLst>
                            <p:childTnLst>
                              <p:par>
                                <p:cTn id="365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7" fill="hold">
                            <p:stCondLst>
                              <p:cond delay="118000"/>
                            </p:stCondLst>
                            <p:childTnLst>
                              <p:par>
                                <p:cTn id="368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0" fill="hold">
                            <p:stCondLst>
                              <p:cond delay="119000"/>
                            </p:stCondLst>
                            <p:childTnLst>
                              <p:par>
                                <p:cTn id="37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2280" y="933094"/>
            <a:ext cx="2577283" cy="3331197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777215" y="4707770"/>
            <a:ext cx="788929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nl-NL" sz="3200" b="1" dirty="0" smtClean="0"/>
              <a:t>Schrijf op hoe lang je er over gedaan hebt.</a:t>
            </a:r>
            <a:endParaRPr lang="nl-NL" sz="3200" dirty="0"/>
          </a:p>
        </p:txBody>
      </p:sp>
    </p:spTree>
    <p:extLst>
      <p:ext uri="{BB962C8B-B14F-4D97-AF65-F5344CB8AC3E}">
        <p14:creationId xmlns:p14="http://schemas.microsoft.com/office/powerpoint/2010/main" val="9086736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6559" y="4154054"/>
            <a:ext cx="10058400" cy="1264795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4832" y="4229291"/>
            <a:ext cx="335919" cy="346868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0464" y="4215845"/>
            <a:ext cx="277133" cy="355328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4024" y="4219714"/>
            <a:ext cx="243541" cy="346868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3931" y="4224019"/>
            <a:ext cx="277133" cy="346868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0808" y="4237897"/>
            <a:ext cx="277133" cy="346868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6852" y="4214226"/>
            <a:ext cx="344317" cy="346868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8593" y="4227645"/>
            <a:ext cx="310725" cy="346868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9544" y="4225143"/>
            <a:ext cx="277133" cy="346868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9921" y="4201436"/>
            <a:ext cx="72338" cy="359874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2665" y="4211909"/>
            <a:ext cx="277133" cy="363788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8146" y="4211938"/>
            <a:ext cx="327521" cy="363788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2147" y="4205504"/>
            <a:ext cx="277133" cy="363788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7585" y="4220102"/>
            <a:ext cx="72338" cy="359874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2483" y="4233595"/>
            <a:ext cx="277133" cy="346868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2056" y="4210150"/>
            <a:ext cx="72338" cy="359874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0981" y="4224827"/>
            <a:ext cx="277133" cy="346868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84529" y="4233163"/>
            <a:ext cx="260337" cy="346868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07304" y="4223282"/>
            <a:ext cx="293929" cy="346868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9856" y="4215815"/>
            <a:ext cx="218348" cy="355328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78732" y="4236638"/>
            <a:ext cx="293929" cy="346868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57003" y="4208917"/>
            <a:ext cx="335919" cy="363788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55050" y="4235875"/>
            <a:ext cx="319123" cy="346868"/>
          </a:xfrm>
          <a:prstGeom prst="rect">
            <a:avLst/>
          </a:prstGeom>
        </p:spPr>
      </p:pic>
      <p:pic>
        <p:nvPicPr>
          <p:cNvPr id="35" name="Picture 34"/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79578" y="4227190"/>
            <a:ext cx="310725" cy="346868"/>
          </a:xfrm>
          <a:prstGeom prst="rect">
            <a:avLst/>
          </a:prstGeom>
        </p:spPr>
      </p:pic>
      <p:pic>
        <p:nvPicPr>
          <p:cNvPr id="36" name="Picture 35"/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8071" y="5042248"/>
            <a:ext cx="109105" cy="252021"/>
          </a:xfrm>
          <a:prstGeom prst="rect">
            <a:avLst/>
          </a:prstGeom>
        </p:spPr>
      </p:pic>
      <p:pic>
        <p:nvPicPr>
          <p:cNvPr id="37" name="Picture 36"/>
          <p:cNvPicPr>
            <a:picLocks noChangeAspect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8240" y="5032912"/>
            <a:ext cx="167127" cy="252021"/>
          </a:xfrm>
          <a:prstGeom prst="rect">
            <a:avLst/>
          </a:prstGeom>
        </p:spPr>
      </p:pic>
      <p:pic>
        <p:nvPicPr>
          <p:cNvPr id="38" name="Picture 37"/>
          <p:cNvPicPr>
            <a:picLocks noChangeAspect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1333" y="5045464"/>
            <a:ext cx="162110" cy="252021"/>
          </a:xfrm>
          <a:prstGeom prst="rect">
            <a:avLst/>
          </a:prstGeom>
        </p:spPr>
      </p:pic>
      <p:pic>
        <p:nvPicPr>
          <p:cNvPr id="39" name="Picture 38"/>
          <p:cNvPicPr>
            <a:picLocks noChangeAspect="1"/>
          </p:cNvPicPr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1930" y="5044395"/>
            <a:ext cx="178839" cy="252021"/>
          </a:xfrm>
          <a:prstGeom prst="rect">
            <a:avLst/>
          </a:prstGeom>
        </p:spPr>
      </p:pic>
      <p:pic>
        <p:nvPicPr>
          <p:cNvPr id="40" name="Picture 39"/>
          <p:cNvPicPr>
            <a:picLocks noChangeAspect="1"/>
          </p:cNvPicPr>
          <p:nvPr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0610" y="5044395"/>
            <a:ext cx="167472" cy="252021"/>
          </a:xfrm>
          <a:prstGeom prst="rect">
            <a:avLst/>
          </a:prstGeom>
        </p:spPr>
      </p:pic>
      <p:pic>
        <p:nvPicPr>
          <p:cNvPr id="41" name="Picture 40"/>
          <p:cNvPicPr>
            <a:picLocks noChangeAspect="1"/>
          </p:cNvPicPr>
          <p:nvPr/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8028" y="5039682"/>
            <a:ext cx="163142" cy="252022"/>
          </a:xfrm>
          <a:prstGeom prst="rect">
            <a:avLst/>
          </a:prstGeom>
        </p:spPr>
      </p:pic>
      <p:pic>
        <p:nvPicPr>
          <p:cNvPr id="42" name="Picture 41"/>
          <p:cNvPicPr>
            <a:picLocks noChangeAspect="1"/>
          </p:cNvPicPr>
          <p:nvPr/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1710" y="5060536"/>
            <a:ext cx="166299" cy="252022"/>
          </a:xfrm>
          <a:prstGeom prst="rect">
            <a:avLst/>
          </a:prstGeom>
        </p:spPr>
      </p:pic>
      <p:pic>
        <p:nvPicPr>
          <p:cNvPr id="43" name="Picture 42"/>
          <p:cNvPicPr>
            <a:picLocks noChangeAspect="1"/>
          </p:cNvPicPr>
          <p:nvPr/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8158" y="5057489"/>
            <a:ext cx="160404" cy="252020"/>
          </a:xfrm>
          <a:prstGeom prst="rect">
            <a:avLst/>
          </a:prstGeom>
        </p:spPr>
      </p:pic>
      <p:pic>
        <p:nvPicPr>
          <p:cNvPr id="44" name="Picture 43"/>
          <p:cNvPicPr>
            <a:picLocks noChangeAspect="1"/>
          </p:cNvPicPr>
          <p:nvPr/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8813" y="5060105"/>
            <a:ext cx="163142" cy="252022"/>
          </a:xfrm>
          <a:prstGeom prst="rect">
            <a:avLst/>
          </a:prstGeom>
        </p:spPr>
      </p:pic>
      <p:pic>
        <p:nvPicPr>
          <p:cNvPr id="45" name="Picture 44"/>
          <p:cNvPicPr>
            <a:picLocks noChangeAspect="1"/>
          </p:cNvPicPr>
          <p:nvPr/>
        </p:nvPicPr>
        <p:blipFill>
          <a:blip r:embed="rId3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8845" y="5078130"/>
            <a:ext cx="309387" cy="229175"/>
          </a:xfrm>
          <a:prstGeom prst="rect">
            <a:avLst/>
          </a:prstGeom>
        </p:spPr>
      </p:pic>
      <p:pic>
        <p:nvPicPr>
          <p:cNvPr id="46" name="Picture 45"/>
          <p:cNvPicPr>
            <a:picLocks noChangeAspect="1"/>
          </p:cNvPicPr>
          <p:nvPr/>
        </p:nvPicPr>
        <p:blipFill>
          <a:blip r:embed="rId3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4393" y="5087466"/>
            <a:ext cx="263889" cy="229175"/>
          </a:xfrm>
          <a:prstGeom prst="rect">
            <a:avLst/>
          </a:prstGeom>
        </p:spPr>
      </p:pic>
      <p:pic>
        <p:nvPicPr>
          <p:cNvPr id="47" name="Picture 46"/>
          <p:cNvPicPr>
            <a:picLocks noChangeAspect="1"/>
          </p:cNvPicPr>
          <p:nvPr/>
        </p:nvPicPr>
        <p:blipFill>
          <a:blip r:embed="rId3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5461" y="5071435"/>
            <a:ext cx="309387" cy="229175"/>
          </a:xfrm>
          <a:prstGeom prst="rect">
            <a:avLst/>
          </a:prstGeom>
        </p:spPr>
      </p:pic>
      <p:pic>
        <p:nvPicPr>
          <p:cNvPr id="48" name="Picture 47"/>
          <p:cNvPicPr>
            <a:picLocks noChangeAspect="1"/>
          </p:cNvPicPr>
          <p:nvPr/>
        </p:nvPicPr>
        <p:blipFill>
          <a:blip r:embed="rId3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4381" y="5105561"/>
            <a:ext cx="318486" cy="229175"/>
          </a:xfrm>
          <a:prstGeom prst="rect">
            <a:avLst/>
          </a:prstGeom>
        </p:spPr>
      </p:pic>
      <p:pic>
        <p:nvPicPr>
          <p:cNvPr id="49" name="Picture 48"/>
          <p:cNvPicPr>
            <a:picLocks noChangeAspect="1"/>
          </p:cNvPicPr>
          <p:nvPr/>
        </p:nvPicPr>
        <p:blipFill>
          <a:blip r:embed="rId3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4267" y="5105561"/>
            <a:ext cx="318486" cy="229175"/>
          </a:xfrm>
          <a:prstGeom prst="rect">
            <a:avLst/>
          </a:prstGeom>
        </p:spPr>
      </p:pic>
      <p:pic>
        <p:nvPicPr>
          <p:cNvPr id="50" name="Picture 49"/>
          <p:cNvPicPr>
            <a:picLocks noChangeAspect="1"/>
          </p:cNvPicPr>
          <p:nvPr/>
        </p:nvPicPr>
        <p:blipFill>
          <a:blip r:embed="rId3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0771" y="5081715"/>
            <a:ext cx="318486" cy="229175"/>
          </a:xfrm>
          <a:prstGeom prst="rect">
            <a:avLst/>
          </a:prstGeom>
        </p:spPr>
      </p:pic>
      <p:pic>
        <p:nvPicPr>
          <p:cNvPr id="51" name="Picture 50"/>
          <p:cNvPicPr>
            <a:picLocks noChangeAspect="1"/>
          </p:cNvPicPr>
          <p:nvPr/>
        </p:nvPicPr>
        <p:blipFill>
          <a:blip r:embed="rId3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50563" y="5081605"/>
            <a:ext cx="318486" cy="238342"/>
          </a:xfrm>
          <a:prstGeom prst="rect">
            <a:avLst/>
          </a:prstGeom>
        </p:spPr>
      </p:pic>
      <p:pic>
        <p:nvPicPr>
          <p:cNvPr id="52" name="Picture 51"/>
          <p:cNvPicPr>
            <a:picLocks noChangeAspect="1"/>
          </p:cNvPicPr>
          <p:nvPr/>
        </p:nvPicPr>
        <p:blipFill>
          <a:blip r:embed="rId3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39326" y="5085276"/>
            <a:ext cx="318486" cy="238342"/>
          </a:xfrm>
          <a:prstGeom prst="rect">
            <a:avLst/>
          </a:prstGeom>
        </p:spPr>
      </p:pic>
      <p:pic>
        <p:nvPicPr>
          <p:cNvPr id="53" name="Picture 52"/>
          <p:cNvPicPr>
            <a:picLocks noChangeAspect="1"/>
          </p:cNvPicPr>
          <p:nvPr/>
        </p:nvPicPr>
        <p:blipFill>
          <a:blip r:embed="rId3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9799" y="5073808"/>
            <a:ext cx="327587" cy="229176"/>
          </a:xfrm>
          <a:prstGeom prst="rect">
            <a:avLst/>
          </a:prstGeom>
        </p:spPr>
      </p:pic>
      <p:pic>
        <p:nvPicPr>
          <p:cNvPr id="54" name="Picture 53"/>
          <p:cNvPicPr>
            <a:picLocks noChangeAspect="1"/>
          </p:cNvPicPr>
          <p:nvPr/>
        </p:nvPicPr>
        <p:blipFill>
          <a:blip r:embed="rId4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48902" y="5062725"/>
            <a:ext cx="291188" cy="229176"/>
          </a:xfrm>
          <a:prstGeom prst="rect">
            <a:avLst/>
          </a:prstGeom>
        </p:spPr>
      </p:pic>
      <p:pic>
        <p:nvPicPr>
          <p:cNvPr id="55" name="Picture 54"/>
          <p:cNvPicPr>
            <a:picLocks noChangeAspect="1"/>
          </p:cNvPicPr>
          <p:nvPr/>
        </p:nvPicPr>
        <p:blipFill>
          <a:blip r:embed="rId4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4290" y="5064664"/>
            <a:ext cx="336686" cy="229175"/>
          </a:xfrm>
          <a:prstGeom prst="rect">
            <a:avLst/>
          </a:prstGeom>
        </p:spPr>
      </p:pic>
      <p:pic>
        <p:nvPicPr>
          <p:cNvPr id="56" name="Picture 55"/>
          <p:cNvPicPr>
            <a:picLocks noChangeAspect="1"/>
          </p:cNvPicPr>
          <p:nvPr/>
        </p:nvPicPr>
        <p:blipFill>
          <a:blip r:embed="rId4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6957" y="5087967"/>
            <a:ext cx="318486" cy="238342"/>
          </a:xfrm>
          <a:prstGeom prst="rect">
            <a:avLst/>
          </a:prstGeom>
        </p:spPr>
      </p:pic>
      <p:pic>
        <p:nvPicPr>
          <p:cNvPr id="57" name="Picture 56"/>
          <p:cNvPicPr>
            <a:picLocks noChangeAspect="1"/>
          </p:cNvPicPr>
          <p:nvPr/>
        </p:nvPicPr>
        <p:blipFill>
          <a:blip r:embed="rId4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4874" y="5087967"/>
            <a:ext cx="318486" cy="229175"/>
          </a:xfrm>
          <a:prstGeom prst="rect">
            <a:avLst/>
          </a:prstGeom>
        </p:spPr>
      </p:pic>
      <p:pic>
        <p:nvPicPr>
          <p:cNvPr id="58" name="Picture 57"/>
          <p:cNvPicPr>
            <a:picLocks noChangeAspect="1"/>
          </p:cNvPicPr>
          <p:nvPr/>
        </p:nvPicPr>
        <p:blipFill>
          <a:blip r:embed="rId4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22768" y="5072063"/>
            <a:ext cx="327587" cy="229176"/>
          </a:xfrm>
          <a:prstGeom prst="rect">
            <a:avLst/>
          </a:prstGeom>
        </p:spPr>
      </p:pic>
      <p:pic>
        <p:nvPicPr>
          <p:cNvPr id="59" name="Picture 58"/>
          <p:cNvPicPr>
            <a:picLocks noChangeAspect="1"/>
          </p:cNvPicPr>
          <p:nvPr/>
        </p:nvPicPr>
        <p:blipFill>
          <a:blip r:embed="rId4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6523" y="5078823"/>
            <a:ext cx="336686" cy="238343"/>
          </a:xfrm>
          <a:prstGeom prst="rect">
            <a:avLst/>
          </a:prstGeom>
        </p:spPr>
      </p:pic>
      <p:pic>
        <p:nvPicPr>
          <p:cNvPr id="60" name="Picture 59"/>
          <p:cNvPicPr>
            <a:picLocks noChangeAspect="1"/>
          </p:cNvPicPr>
          <p:nvPr/>
        </p:nvPicPr>
        <p:blipFill>
          <a:blip r:embed="rId4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7688" y="4210917"/>
            <a:ext cx="78611" cy="391080"/>
          </a:xfrm>
          <a:prstGeom prst="rect">
            <a:avLst/>
          </a:prstGeom>
        </p:spPr>
      </p:pic>
      <p:sp>
        <p:nvSpPr>
          <p:cNvPr id="61" name="Rectangle 60"/>
          <p:cNvSpPr/>
          <p:nvPr/>
        </p:nvSpPr>
        <p:spPr>
          <a:xfrm>
            <a:off x="310704" y="477648"/>
            <a:ext cx="2355072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nl-NL" sz="3200" b="1" dirty="0" smtClean="0"/>
              <a:t>Voorbeeld</a:t>
            </a:r>
          </a:p>
          <a:p>
            <a:pPr algn="ctr"/>
            <a:r>
              <a:rPr lang="nl-NL" sz="3200" b="1" dirty="0"/>
              <a:t>t</a:t>
            </a:r>
            <a:r>
              <a:rPr lang="nl-NL" sz="3200" b="1" dirty="0" smtClean="0"/>
              <a:t>est 2</a:t>
            </a:r>
            <a:endParaRPr lang="nl-NL" sz="32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0808" y="857416"/>
            <a:ext cx="4779129" cy="27971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59553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1" presetClass="entr" presetSubtype="0" fill="hold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750"/>
                            </p:stCondLst>
                            <p:childTnLst>
                              <p:par>
                                <p:cTn id="23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250"/>
                            </p:stCondLst>
                            <p:childTnLst>
                              <p:par>
                                <p:cTn id="26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750"/>
                            </p:stCondLst>
                            <p:childTnLst>
                              <p:par>
                                <p:cTn id="29" presetID="1" presetClass="entr" presetSubtype="0" fill="hold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4500"/>
                            </p:stCondLst>
                            <p:childTnLst>
                              <p:par>
                                <p:cTn id="32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0"/>
                            </p:stCondLst>
                            <p:childTnLst>
                              <p:par>
                                <p:cTn id="35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500"/>
                            </p:stCondLst>
                            <p:childTnLst>
                              <p:par>
                                <p:cTn id="38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6000"/>
                            </p:stCondLst>
                            <p:childTnLst>
                              <p:par>
                                <p:cTn id="41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6500"/>
                            </p:stCondLst>
                            <p:childTnLst>
                              <p:par>
                                <p:cTn id="44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7000"/>
                            </p:stCondLst>
                            <p:childTnLst>
                              <p:par>
                                <p:cTn id="47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7500"/>
                            </p:stCondLst>
                            <p:childTnLst>
                              <p:par>
                                <p:cTn id="50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8000"/>
                            </p:stCondLst>
                            <p:childTnLst>
                              <p:par>
                                <p:cTn id="53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8500"/>
                            </p:stCondLst>
                            <p:childTnLst>
                              <p:par>
                                <p:cTn id="56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9000"/>
                            </p:stCondLst>
                            <p:childTnLst>
                              <p:par>
                                <p:cTn id="59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9500"/>
                            </p:stCondLst>
                            <p:childTnLst>
                              <p:par>
                                <p:cTn id="62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0000"/>
                            </p:stCondLst>
                            <p:childTnLst>
                              <p:par>
                                <p:cTn id="65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10500"/>
                            </p:stCondLst>
                            <p:childTnLst>
                              <p:par>
                                <p:cTn id="68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11000"/>
                            </p:stCondLst>
                            <p:childTnLst>
                              <p:par>
                                <p:cTn id="71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11500"/>
                            </p:stCondLst>
                            <p:childTnLst>
                              <p:par>
                                <p:cTn id="74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12000"/>
                            </p:stCondLst>
                            <p:childTnLst>
                              <p:par>
                                <p:cTn id="77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12500"/>
                            </p:stCondLst>
                            <p:childTnLst>
                              <p:par>
                                <p:cTn id="80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13000"/>
                            </p:stCondLst>
                            <p:childTnLst>
                              <p:par>
                                <p:cTn id="83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13500"/>
                            </p:stCondLst>
                            <p:childTnLst>
                              <p:par>
                                <p:cTn id="86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14000"/>
                            </p:stCondLst>
                            <p:childTnLst>
                              <p:par>
                                <p:cTn id="89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14500"/>
                            </p:stCondLst>
                            <p:childTnLst>
                              <p:par>
                                <p:cTn id="92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15000"/>
                            </p:stCondLst>
                            <p:childTnLst>
                              <p:par>
                                <p:cTn id="95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15500"/>
                            </p:stCondLst>
                            <p:childTnLst>
                              <p:par>
                                <p:cTn id="98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16000"/>
                            </p:stCondLst>
                            <p:childTnLst>
                              <p:par>
                                <p:cTn id="101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16500"/>
                            </p:stCondLst>
                            <p:childTnLst>
                              <p:par>
                                <p:cTn id="104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17000"/>
                            </p:stCondLst>
                            <p:childTnLst>
                              <p:par>
                                <p:cTn id="107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17500"/>
                            </p:stCondLst>
                            <p:childTnLst>
                              <p:par>
                                <p:cTn id="110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18000"/>
                            </p:stCondLst>
                            <p:childTnLst>
                              <p:par>
                                <p:cTn id="113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18500"/>
                            </p:stCondLst>
                            <p:childTnLst>
                              <p:par>
                                <p:cTn id="116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19000"/>
                            </p:stCondLst>
                            <p:childTnLst>
                              <p:par>
                                <p:cTn id="119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19500"/>
                            </p:stCondLst>
                            <p:childTnLst>
                              <p:par>
                                <p:cTn id="122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20000"/>
                            </p:stCondLst>
                            <p:childTnLst>
                              <p:par>
                                <p:cTn id="125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7" fill="hold">
                            <p:stCondLst>
                              <p:cond delay="20500"/>
                            </p:stCondLst>
                            <p:childTnLst>
                              <p:par>
                                <p:cTn id="128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>
                            <p:stCondLst>
                              <p:cond delay="21010"/>
                            </p:stCondLst>
                            <p:childTnLst>
                              <p:par>
                                <p:cTn id="131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3" fill="hold">
                            <p:stCondLst>
                              <p:cond delay="21510"/>
                            </p:stCondLst>
                            <p:childTnLst>
                              <p:par>
                                <p:cTn id="134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6" fill="hold">
                            <p:stCondLst>
                              <p:cond delay="22010"/>
                            </p:stCondLst>
                            <p:childTnLst>
                              <p:par>
                                <p:cTn id="137" presetID="1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9" fill="hold">
                            <p:stCondLst>
                              <p:cond delay="22260"/>
                            </p:stCondLst>
                            <p:childTnLst>
                              <p:par>
                                <p:cTn id="140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2" fill="hold">
                            <p:stCondLst>
                              <p:cond delay="22760"/>
                            </p:stCondLst>
                            <p:childTnLst>
                              <p:par>
                                <p:cTn id="143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5" fill="hold">
                            <p:stCondLst>
                              <p:cond delay="23260"/>
                            </p:stCondLst>
                            <p:childTnLst>
                              <p:par>
                                <p:cTn id="146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159" y="1131881"/>
            <a:ext cx="10058400" cy="41921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3124" y="1208189"/>
            <a:ext cx="183872" cy="249663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5657" y="1208189"/>
            <a:ext cx="183872" cy="249663"/>
          </a:xfrm>
          <a:prstGeom prst="rect">
            <a:avLst/>
          </a:prstGeom>
        </p:spPr>
      </p:pic>
      <p:pic>
        <p:nvPicPr>
          <p:cNvPr id="57" name="Picture 5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7392" y="1208188"/>
            <a:ext cx="183872" cy="249663"/>
          </a:xfrm>
          <a:prstGeom prst="rect">
            <a:avLst/>
          </a:prstGeom>
        </p:spPr>
      </p:pic>
      <p:pic>
        <p:nvPicPr>
          <p:cNvPr id="58" name="Picture 5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9127" y="1208188"/>
            <a:ext cx="183872" cy="249663"/>
          </a:xfrm>
          <a:prstGeom prst="rect">
            <a:avLst/>
          </a:prstGeom>
        </p:spPr>
      </p:pic>
      <p:pic>
        <p:nvPicPr>
          <p:cNvPr id="59" name="Picture 5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3759" y="1208188"/>
            <a:ext cx="183872" cy="249663"/>
          </a:xfrm>
          <a:prstGeom prst="rect">
            <a:avLst/>
          </a:prstGeom>
        </p:spPr>
      </p:pic>
      <p:pic>
        <p:nvPicPr>
          <p:cNvPr id="60" name="Picture 5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7148" y="1208188"/>
            <a:ext cx="183872" cy="249663"/>
          </a:xfrm>
          <a:prstGeom prst="rect">
            <a:avLst/>
          </a:prstGeom>
        </p:spPr>
      </p:pic>
      <p:pic>
        <p:nvPicPr>
          <p:cNvPr id="61" name="Picture 6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8883" y="1208187"/>
            <a:ext cx="183872" cy="24966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910" y="279246"/>
            <a:ext cx="1151217" cy="491790"/>
          </a:xfrm>
          <a:prstGeom prst="rect">
            <a:avLst/>
          </a:prstGeom>
        </p:spPr>
      </p:pic>
      <p:pic>
        <p:nvPicPr>
          <p:cNvPr id="87" name="Picture 8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2276" y="1216368"/>
            <a:ext cx="183872" cy="249663"/>
          </a:xfrm>
          <a:prstGeom prst="rect">
            <a:avLst/>
          </a:prstGeom>
        </p:spPr>
      </p:pic>
      <p:pic>
        <p:nvPicPr>
          <p:cNvPr id="88" name="Picture 8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4809" y="1216368"/>
            <a:ext cx="183872" cy="249663"/>
          </a:xfrm>
          <a:prstGeom prst="rect">
            <a:avLst/>
          </a:prstGeom>
        </p:spPr>
      </p:pic>
      <p:pic>
        <p:nvPicPr>
          <p:cNvPr id="89" name="Picture 8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6544" y="1216367"/>
            <a:ext cx="183872" cy="249663"/>
          </a:xfrm>
          <a:prstGeom prst="rect">
            <a:avLst/>
          </a:prstGeom>
        </p:spPr>
      </p:pic>
      <p:pic>
        <p:nvPicPr>
          <p:cNvPr id="90" name="Picture 8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8279" y="1216367"/>
            <a:ext cx="183872" cy="249663"/>
          </a:xfrm>
          <a:prstGeom prst="rect">
            <a:avLst/>
          </a:prstGeom>
        </p:spPr>
      </p:pic>
      <p:pic>
        <p:nvPicPr>
          <p:cNvPr id="91" name="Picture 9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2911" y="1216367"/>
            <a:ext cx="183872" cy="249663"/>
          </a:xfrm>
          <a:prstGeom prst="rect">
            <a:avLst/>
          </a:prstGeom>
        </p:spPr>
      </p:pic>
      <p:pic>
        <p:nvPicPr>
          <p:cNvPr id="92" name="Picture 9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5444" y="1216367"/>
            <a:ext cx="183872" cy="249663"/>
          </a:xfrm>
          <a:prstGeom prst="rect">
            <a:avLst/>
          </a:prstGeom>
        </p:spPr>
      </p:pic>
      <p:pic>
        <p:nvPicPr>
          <p:cNvPr id="93" name="Picture 9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8035" y="1216366"/>
            <a:ext cx="183872" cy="249663"/>
          </a:xfrm>
          <a:prstGeom prst="rect">
            <a:avLst/>
          </a:prstGeom>
        </p:spPr>
      </p:pic>
      <p:pic>
        <p:nvPicPr>
          <p:cNvPr id="94" name="Picture 9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7750" y="1215543"/>
            <a:ext cx="183872" cy="249663"/>
          </a:xfrm>
          <a:prstGeom prst="rect">
            <a:avLst/>
          </a:prstGeom>
        </p:spPr>
      </p:pic>
      <p:pic>
        <p:nvPicPr>
          <p:cNvPr id="95" name="Picture 9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2851" y="1206399"/>
            <a:ext cx="183872" cy="249663"/>
          </a:xfrm>
          <a:prstGeom prst="rect">
            <a:avLst/>
          </a:prstGeom>
        </p:spPr>
      </p:pic>
      <p:pic>
        <p:nvPicPr>
          <p:cNvPr id="96" name="Picture 9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2018" y="1215542"/>
            <a:ext cx="183872" cy="249663"/>
          </a:xfrm>
          <a:prstGeom prst="rect">
            <a:avLst/>
          </a:prstGeom>
        </p:spPr>
      </p:pic>
      <p:pic>
        <p:nvPicPr>
          <p:cNvPr id="97" name="Picture 9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3753" y="1215542"/>
            <a:ext cx="183872" cy="249663"/>
          </a:xfrm>
          <a:prstGeom prst="rect">
            <a:avLst/>
          </a:prstGeom>
        </p:spPr>
      </p:pic>
      <p:pic>
        <p:nvPicPr>
          <p:cNvPr id="98" name="Picture 9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8385" y="1215542"/>
            <a:ext cx="183872" cy="249663"/>
          </a:xfrm>
          <a:prstGeom prst="rect">
            <a:avLst/>
          </a:prstGeom>
        </p:spPr>
      </p:pic>
      <p:pic>
        <p:nvPicPr>
          <p:cNvPr id="99" name="Picture 9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23486" y="1206398"/>
            <a:ext cx="183872" cy="249663"/>
          </a:xfrm>
          <a:prstGeom prst="rect">
            <a:avLst/>
          </a:prstGeom>
        </p:spPr>
      </p:pic>
      <p:pic>
        <p:nvPicPr>
          <p:cNvPr id="100" name="Picture 9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5221" y="1206397"/>
            <a:ext cx="183872" cy="249663"/>
          </a:xfrm>
          <a:prstGeom prst="rect">
            <a:avLst/>
          </a:prstGeom>
        </p:spPr>
      </p:pic>
      <p:pic>
        <p:nvPicPr>
          <p:cNvPr id="101" name="Picture 10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8614" y="1214578"/>
            <a:ext cx="183872" cy="249663"/>
          </a:xfrm>
          <a:prstGeom prst="rect">
            <a:avLst/>
          </a:prstGeom>
        </p:spPr>
      </p:pic>
      <p:pic>
        <p:nvPicPr>
          <p:cNvPr id="102" name="Picture 10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32859" y="1214578"/>
            <a:ext cx="183872" cy="249663"/>
          </a:xfrm>
          <a:prstGeom prst="rect">
            <a:avLst/>
          </a:prstGeom>
        </p:spPr>
      </p:pic>
      <p:pic>
        <p:nvPicPr>
          <p:cNvPr id="103" name="Picture 10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4594" y="1214577"/>
            <a:ext cx="183872" cy="249663"/>
          </a:xfrm>
          <a:prstGeom prst="rect">
            <a:avLst/>
          </a:prstGeom>
        </p:spPr>
      </p:pic>
      <p:pic>
        <p:nvPicPr>
          <p:cNvPr id="104" name="Picture 10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473" y="1214577"/>
            <a:ext cx="183872" cy="249663"/>
          </a:xfrm>
          <a:prstGeom prst="rect">
            <a:avLst/>
          </a:prstGeom>
        </p:spPr>
      </p:pic>
      <p:pic>
        <p:nvPicPr>
          <p:cNvPr id="105" name="Picture 10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7537" y="1214577"/>
            <a:ext cx="183872" cy="249663"/>
          </a:xfrm>
          <a:prstGeom prst="rect">
            <a:avLst/>
          </a:prstGeom>
        </p:spPr>
      </p:pic>
      <p:pic>
        <p:nvPicPr>
          <p:cNvPr id="106" name="Picture 10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64350" y="1214577"/>
            <a:ext cx="183872" cy="249663"/>
          </a:xfrm>
          <a:prstGeom prst="rect">
            <a:avLst/>
          </a:prstGeom>
        </p:spPr>
      </p:pic>
      <p:pic>
        <p:nvPicPr>
          <p:cNvPr id="107" name="Picture 10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86085" y="1214576"/>
            <a:ext cx="183872" cy="249663"/>
          </a:xfrm>
          <a:prstGeom prst="rect">
            <a:avLst/>
          </a:prstGeom>
        </p:spPr>
      </p:pic>
      <p:pic>
        <p:nvPicPr>
          <p:cNvPr id="108" name="Picture 10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89026" y="1214577"/>
            <a:ext cx="183872" cy="249663"/>
          </a:xfrm>
          <a:prstGeom prst="rect">
            <a:avLst/>
          </a:prstGeom>
        </p:spPr>
      </p:pic>
      <p:pic>
        <p:nvPicPr>
          <p:cNvPr id="109" name="Picture 10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28375" y="1214576"/>
            <a:ext cx="183872" cy="249663"/>
          </a:xfrm>
          <a:prstGeom prst="rect">
            <a:avLst/>
          </a:prstGeom>
        </p:spPr>
      </p:pic>
      <p:pic>
        <p:nvPicPr>
          <p:cNvPr id="110" name="Picture 10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159" y="2416784"/>
            <a:ext cx="10058400" cy="419212"/>
          </a:xfrm>
          <a:prstGeom prst="rect">
            <a:avLst/>
          </a:prstGeom>
        </p:spPr>
      </p:pic>
      <p:pic>
        <p:nvPicPr>
          <p:cNvPr id="111" name="Picture 1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3124" y="2493092"/>
            <a:ext cx="183872" cy="249663"/>
          </a:xfrm>
          <a:prstGeom prst="rect">
            <a:avLst/>
          </a:prstGeom>
        </p:spPr>
      </p:pic>
      <p:pic>
        <p:nvPicPr>
          <p:cNvPr id="112" name="Picture 1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5657" y="2493092"/>
            <a:ext cx="183872" cy="249663"/>
          </a:xfrm>
          <a:prstGeom prst="rect">
            <a:avLst/>
          </a:prstGeom>
        </p:spPr>
      </p:pic>
      <p:pic>
        <p:nvPicPr>
          <p:cNvPr id="113" name="Picture 1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7392" y="2493091"/>
            <a:ext cx="183872" cy="249663"/>
          </a:xfrm>
          <a:prstGeom prst="rect">
            <a:avLst/>
          </a:prstGeom>
        </p:spPr>
      </p:pic>
      <p:pic>
        <p:nvPicPr>
          <p:cNvPr id="114" name="Picture 1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9127" y="2493091"/>
            <a:ext cx="183872" cy="249663"/>
          </a:xfrm>
          <a:prstGeom prst="rect">
            <a:avLst/>
          </a:prstGeom>
        </p:spPr>
      </p:pic>
      <p:pic>
        <p:nvPicPr>
          <p:cNvPr id="115" name="Picture 1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3759" y="2493091"/>
            <a:ext cx="183872" cy="249663"/>
          </a:xfrm>
          <a:prstGeom prst="rect">
            <a:avLst/>
          </a:prstGeom>
        </p:spPr>
      </p:pic>
      <p:pic>
        <p:nvPicPr>
          <p:cNvPr id="116" name="Picture 11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7148" y="2493091"/>
            <a:ext cx="183872" cy="249663"/>
          </a:xfrm>
          <a:prstGeom prst="rect">
            <a:avLst/>
          </a:prstGeom>
        </p:spPr>
      </p:pic>
      <p:pic>
        <p:nvPicPr>
          <p:cNvPr id="117" name="Picture 11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8883" y="2493090"/>
            <a:ext cx="183872" cy="249663"/>
          </a:xfrm>
          <a:prstGeom prst="rect">
            <a:avLst/>
          </a:prstGeom>
        </p:spPr>
      </p:pic>
      <p:pic>
        <p:nvPicPr>
          <p:cNvPr id="118" name="Picture 11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2276" y="2501271"/>
            <a:ext cx="183872" cy="249663"/>
          </a:xfrm>
          <a:prstGeom prst="rect">
            <a:avLst/>
          </a:prstGeom>
        </p:spPr>
      </p:pic>
      <p:pic>
        <p:nvPicPr>
          <p:cNvPr id="119" name="Picture 11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4809" y="2501271"/>
            <a:ext cx="183872" cy="249663"/>
          </a:xfrm>
          <a:prstGeom prst="rect">
            <a:avLst/>
          </a:prstGeom>
        </p:spPr>
      </p:pic>
      <p:pic>
        <p:nvPicPr>
          <p:cNvPr id="120" name="Picture 11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6544" y="2501270"/>
            <a:ext cx="183872" cy="249663"/>
          </a:xfrm>
          <a:prstGeom prst="rect">
            <a:avLst/>
          </a:prstGeom>
        </p:spPr>
      </p:pic>
      <p:pic>
        <p:nvPicPr>
          <p:cNvPr id="121" name="Picture 12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8279" y="2501270"/>
            <a:ext cx="183872" cy="249663"/>
          </a:xfrm>
          <a:prstGeom prst="rect">
            <a:avLst/>
          </a:prstGeom>
        </p:spPr>
      </p:pic>
      <p:pic>
        <p:nvPicPr>
          <p:cNvPr id="122" name="Picture 12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2911" y="2501270"/>
            <a:ext cx="183872" cy="249663"/>
          </a:xfrm>
          <a:prstGeom prst="rect">
            <a:avLst/>
          </a:prstGeom>
        </p:spPr>
      </p:pic>
      <p:pic>
        <p:nvPicPr>
          <p:cNvPr id="123" name="Picture 12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5444" y="2501270"/>
            <a:ext cx="183872" cy="249663"/>
          </a:xfrm>
          <a:prstGeom prst="rect">
            <a:avLst/>
          </a:prstGeom>
        </p:spPr>
      </p:pic>
      <p:pic>
        <p:nvPicPr>
          <p:cNvPr id="124" name="Picture 12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8035" y="2501269"/>
            <a:ext cx="183872" cy="249663"/>
          </a:xfrm>
          <a:prstGeom prst="rect">
            <a:avLst/>
          </a:prstGeom>
        </p:spPr>
      </p:pic>
      <p:pic>
        <p:nvPicPr>
          <p:cNvPr id="125" name="Picture 12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7750" y="2500446"/>
            <a:ext cx="183872" cy="249663"/>
          </a:xfrm>
          <a:prstGeom prst="rect">
            <a:avLst/>
          </a:prstGeom>
        </p:spPr>
      </p:pic>
      <p:pic>
        <p:nvPicPr>
          <p:cNvPr id="126" name="Picture 12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2851" y="2491302"/>
            <a:ext cx="183872" cy="249663"/>
          </a:xfrm>
          <a:prstGeom prst="rect">
            <a:avLst/>
          </a:prstGeom>
        </p:spPr>
      </p:pic>
      <p:pic>
        <p:nvPicPr>
          <p:cNvPr id="127" name="Picture 12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2018" y="2500445"/>
            <a:ext cx="183872" cy="249663"/>
          </a:xfrm>
          <a:prstGeom prst="rect">
            <a:avLst/>
          </a:prstGeom>
        </p:spPr>
      </p:pic>
      <p:pic>
        <p:nvPicPr>
          <p:cNvPr id="128" name="Picture 12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3753" y="2500445"/>
            <a:ext cx="183872" cy="249663"/>
          </a:xfrm>
          <a:prstGeom prst="rect">
            <a:avLst/>
          </a:prstGeom>
        </p:spPr>
      </p:pic>
      <p:pic>
        <p:nvPicPr>
          <p:cNvPr id="129" name="Picture 12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8385" y="2500445"/>
            <a:ext cx="183872" cy="249663"/>
          </a:xfrm>
          <a:prstGeom prst="rect">
            <a:avLst/>
          </a:prstGeom>
        </p:spPr>
      </p:pic>
      <p:pic>
        <p:nvPicPr>
          <p:cNvPr id="130" name="Picture 12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23486" y="2491301"/>
            <a:ext cx="183872" cy="249663"/>
          </a:xfrm>
          <a:prstGeom prst="rect">
            <a:avLst/>
          </a:prstGeom>
        </p:spPr>
      </p:pic>
      <p:pic>
        <p:nvPicPr>
          <p:cNvPr id="131" name="Picture 13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5221" y="2491300"/>
            <a:ext cx="183872" cy="249663"/>
          </a:xfrm>
          <a:prstGeom prst="rect">
            <a:avLst/>
          </a:prstGeom>
        </p:spPr>
      </p:pic>
      <p:pic>
        <p:nvPicPr>
          <p:cNvPr id="132" name="Picture 13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8614" y="2499481"/>
            <a:ext cx="183872" cy="249663"/>
          </a:xfrm>
          <a:prstGeom prst="rect">
            <a:avLst/>
          </a:prstGeom>
        </p:spPr>
      </p:pic>
      <p:pic>
        <p:nvPicPr>
          <p:cNvPr id="133" name="Picture 13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32859" y="2499481"/>
            <a:ext cx="183872" cy="249663"/>
          </a:xfrm>
          <a:prstGeom prst="rect">
            <a:avLst/>
          </a:prstGeom>
        </p:spPr>
      </p:pic>
      <p:pic>
        <p:nvPicPr>
          <p:cNvPr id="134" name="Picture 13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4594" y="2499480"/>
            <a:ext cx="183872" cy="249663"/>
          </a:xfrm>
          <a:prstGeom prst="rect">
            <a:avLst/>
          </a:prstGeom>
        </p:spPr>
      </p:pic>
      <p:pic>
        <p:nvPicPr>
          <p:cNvPr id="135" name="Picture 13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473" y="2499480"/>
            <a:ext cx="183872" cy="249663"/>
          </a:xfrm>
          <a:prstGeom prst="rect">
            <a:avLst/>
          </a:prstGeom>
        </p:spPr>
      </p:pic>
      <p:pic>
        <p:nvPicPr>
          <p:cNvPr id="136" name="Picture 13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7537" y="2499480"/>
            <a:ext cx="183872" cy="249663"/>
          </a:xfrm>
          <a:prstGeom prst="rect">
            <a:avLst/>
          </a:prstGeom>
        </p:spPr>
      </p:pic>
      <p:pic>
        <p:nvPicPr>
          <p:cNvPr id="137" name="Picture 13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64350" y="2499480"/>
            <a:ext cx="183872" cy="249663"/>
          </a:xfrm>
          <a:prstGeom prst="rect">
            <a:avLst/>
          </a:prstGeom>
        </p:spPr>
      </p:pic>
      <p:pic>
        <p:nvPicPr>
          <p:cNvPr id="138" name="Picture 13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86085" y="2499479"/>
            <a:ext cx="183872" cy="249663"/>
          </a:xfrm>
          <a:prstGeom prst="rect">
            <a:avLst/>
          </a:prstGeom>
        </p:spPr>
      </p:pic>
      <p:pic>
        <p:nvPicPr>
          <p:cNvPr id="139" name="Picture 13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89026" y="2499480"/>
            <a:ext cx="183872" cy="249663"/>
          </a:xfrm>
          <a:prstGeom prst="rect">
            <a:avLst/>
          </a:prstGeom>
        </p:spPr>
      </p:pic>
      <p:pic>
        <p:nvPicPr>
          <p:cNvPr id="140" name="Picture 13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28375" y="2499479"/>
            <a:ext cx="183872" cy="249663"/>
          </a:xfrm>
          <a:prstGeom prst="rect">
            <a:avLst/>
          </a:prstGeom>
        </p:spPr>
      </p:pic>
      <p:pic>
        <p:nvPicPr>
          <p:cNvPr id="142" name="Picture 14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085" y="3772106"/>
            <a:ext cx="10058400" cy="419212"/>
          </a:xfrm>
          <a:prstGeom prst="rect">
            <a:avLst/>
          </a:prstGeom>
        </p:spPr>
      </p:pic>
      <p:pic>
        <p:nvPicPr>
          <p:cNvPr id="143" name="Picture 14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050" y="3848414"/>
            <a:ext cx="183872" cy="249663"/>
          </a:xfrm>
          <a:prstGeom prst="rect">
            <a:avLst/>
          </a:prstGeom>
        </p:spPr>
      </p:pic>
      <p:pic>
        <p:nvPicPr>
          <p:cNvPr id="144" name="Picture 14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3583" y="3848414"/>
            <a:ext cx="183872" cy="249663"/>
          </a:xfrm>
          <a:prstGeom prst="rect">
            <a:avLst/>
          </a:prstGeom>
        </p:spPr>
      </p:pic>
      <p:pic>
        <p:nvPicPr>
          <p:cNvPr id="145" name="Picture 14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318" y="3848413"/>
            <a:ext cx="183872" cy="249663"/>
          </a:xfrm>
          <a:prstGeom prst="rect">
            <a:avLst/>
          </a:prstGeom>
        </p:spPr>
      </p:pic>
      <p:pic>
        <p:nvPicPr>
          <p:cNvPr id="146" name="Picture 14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7053" y="3848413"/>
            <a:ext cx="183872" cy="249663"/>
          </a:xfrm>
          <a:prstGeom prst="rect">
            <a:avLst/>
          </a:prstGeom>
        </p:spPr>
      </p:pic>
      <p:pic>
        <p:nvPicPr>
          <p:cNvPr id="147" name="Picture 14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1685" y="3848413"/>
            <a:ext cx="183872" cy="249663"/>
          </a:xfrm>
          <a:prstGeom prst="rect">
            <a:avLst/>
          </a:prstGeom>
        </p:spPr>
      </p:pic>
      <p:pic>
        <p:nvPicPr>
          <p:cNvPr id="148" name="Picture 14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5074" y="3848413"/>
            <a:ext cx="183872" cy="249663"/>
          </a:xfrm>
          <a:prstGeom prst="rect">
            <a:avLst/>
          </a:prstGeom>
        </p:spPr>
      </p:pic>
      <p:pic>
        <p:nvPicPr>
          <p:cNvPr id="149" name="Picture 14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6809" y="3848412"/>
            <a:ext cx="183872" cy="249663"/>
          </a:xfrm>
          <a:prstGeom prst="rect">
            <a:avLst/>
          </a:prstGeom>
        </p:spPr>
      </p:pic>
      <p:pic>
        <p:nvPicPr>
          <p:cNvPr id="150" name="Picture 14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0202" y="3856593"/>
            <a:ext cx="183872" cy="249663"/>
          </a:xfrm>
          <a:prstGeom prst="rect">
            <a:avLst/>
          </a:prstGeom>
        </p:spPr>
      </p:pic>
      <p:pic>
        <p:nvPicPr>
          <p:cNvPr id="151" name="Picture 15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2735" y="3856593"/>
            <a:ext cx="183872" cy="249663"/>
          </a:xfrm>
          <a:prstGeom prst="rect">
            <a:avLst/>
          </a:prstGeom>
        </p:spPr>
      </p:pic>
      <p:pic>
        <p:nvPicPr>
          <p:cNvPr id="152" name="Picture 15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4470" y="3856592"/>
            <a:ext cx="183872" cy="249663"/>
          </a:xfrm>
          <a:prstGeom prst="rect">
            <a:avLst/>
          </a:prstGeom>
        </p:spPr>
      </p:pic>
      <p:pic>
        <p:nvPicPr>
          <p:cNvPr id="153" name="Picture 15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6205" y="3856592"/>
            <a:ext cx="183872" cy="249663"/>
          </a:xfrm>
          <a:prstGeom prst="rect">
            <a:avLst/>
          </a:prstGeom>
        </p:spPr>
      </p:pic>
      <p:pic>
        <p:nvPicPr>
          <p:cNvPr id="154" name="Picture 15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0837" y="3856592"/>
            <a:ext cx="183872" cy="249663"/>
          </a:xfrm>
          <a:prstGeom prst="rect">
            <a:avLst/>
          </a:prstGeom>
        </p:spPr>
      </p:pic>
      <p:pic>
        <p:nvPicPr>
          <p:cNvPr id="155" name="Picture 15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3370" y="3856592"/>
            <a:ext cx="183872" cy="249663"/>
          </a:xfrm>
          <a:prstGeom prst="rect">
            <a:avLst/>
          </a:prstGeom>
        </p:spPr>
      </p:pic>
      <p:pic>
        <p:nvPicPr>
          <p:cNvPr id="156" name="Picture 15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5961" y="3856591"/>
            <a:ext cx="183872" cy="249663"/>
          </a:xfrm>
          <a:prstGeom prst="rect">
            <a:avLst/>
          </a:prstGeom>
        </p:spPr>
      </p:pic>
      <p:pic>
        <p:nvPicPr>
          <p:cNvPr id="157" name="Picture 15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5676" y="3855768"/>
            <a:ext cx="183872" cy="249663"/>
          </a:xfrm>
          <a:prstGeom prst="rect">
            <a:avLst/>
          </a:prstGeom>
        </p:spPr>
      </p:pic>
      <p:pic>
        <p:nvPicPr>
          <p:cNvPr id="158" name="Picture 15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0777" y="3846624"/>
            <a:ext cx="183872" cy="249663"/>
          </a:xfrm>
          <a:prstGeom prst="rect">
            <a:avLst/>
          </a:prstGeom>
        </p:spPr>
      </p:pic>
      <p:pic>
        <p:nvPicPr>
          <p:cNvPr id="159" name="Picture 15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9944" y="3855767"/>
            <a:ext cx="183872" cy="249663"/>
          </a:xfrm>
          <a:prstGeom prst="rect">
            <a:avLst/>
          </a:prstGeom>
        </p:spPr>
      </p:pic>
      <p:pic>
        <p:nvPicPr>
          <p:cNvPr id="160" name="Picture 15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1679" y="3855767"/>
            <a:ext cx="183872" cy="249663"/>
          </a:xfrm>
          <a:prstGeom prst="rect">
            <a:avLst/>
          </a:prstGeom>
        </p:spPr>
      </p:pic>
      <p:pic>
        <p:nvPicPr>
          <p:cNvPr id="161" name="Picture 16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6311" y="3855767"/>
            <a:ext cx="183872" cy="249663"/>
          </a:xfrm>
          <a:prstGeom prst="rect">
            <a:avLst/>
          </a:prstGeom>
        </p:spPr>
      </p:pic>
      <p:pic>
        <p:nvPicPr>
          <p:cNvPr id="162" name="Picture 16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1412" y="3846623"/>
            <a:ext cx="183872" cy="249663"/>
          </a:xfrm>
          <a:prstGeom prst="rect">
            <a:avLst/>
          </a:prstGeom>
        </p:spPr>
      </p:pic>
      <p:pic>
        <p:nvPicPr>
          <p:cNvPr id="163" name="Picture 16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33147" y="3846622"/>
            <a:ext cx="183872" cy="249663"/>
          </a:xfrm>
          <a:prstGeom prst="rect">
            <a:avLst/>
          </a:prstGeom>
        </p:spPr>
      </p:pic>
      <p:pic>
        <p:nvPicPr>
          <p:cNvPr id="164" name="Picture 16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6540" y="3854803"/>
            <a:ext cx="183872" cy="249663"/>
          </a:xfrm>
          <a:prstGeom prst="rect">
            <a:avLst/>
          </a:prstGeom>
        </p:spPr>
      </p:pic>
      <p:pic>
        <p:nvPicPr>
          <p:cNvPr id="165" name="Picture 16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0785" y="3854803"/>
            <a:ext cx="183872" cy="249663"/>
          </a:xfrm>
          <a:prstGeom prst="rect">
            <a:avLst/>
          </a:prstGeom>
        </p:spPr>
      </p:pic>
      <p:pic>
        <p:nvPicPr>
          <p:cNvPr id="166" name="Picture 16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42520" y="3854802"/>
            <a:ext cx="183872" cy="249663"/>
          </a:xfrm>
          <a:prstGeom prst="rect">
            <a:avLst/>
          </a:prstGeom>
        </p:spPr>
      </p:pic>
      <p:pic>
        <p:nvPicPr>
          <p:cNvPr id="167" name="Picture 16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73399" y="3854802"/>
            <a:ext cx="183872" cy="249663"/>
          </a:xfrm>
          <a:prstGeom prst="rect">
            <a:avLst/>
          </a:prstGeom>
        </p:spPr>
      </p:pic>
      <p:pic>
        <p:nvPicPr>
          <p:cNvPr id="168" name="Picture 16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25463" y="3854802"/>
            <a:ext cx="183872" cy="249663"/>
          </a:xfrm>
          <a:prstGeom prst="rect">
            <a:avLst/>
          </a:prstGeom>
        </p:spPr>
      </p:pic>
      <p:pic>
        <p:nvPicPr>
          <p:cNvPr id="169" name="Picture 16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52276" y="3854802"/>
            <a:ext cx="183872" cy="249663"/>
          </a:xfrm>
          <a:prstGeom prst="rect">
            <a:avLst/>
          </a:prstGeom>
        </p:spPr>
      </p:pic>
      <p:pic>
        <p:nvPicPr>
          <p:cNvPr id="170" name="Picture 16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4011" y="3854801"/>
            <a:ext cx="183872" cy="249663"/>
          </a:xfrm>
          <a:prstGeom prst="rect">
            <a:avLst/>
          </a:prstGeom>
        </p:spPr>
      </p:pic>
      <p:pic>
        <p:nvPicPr>
          <p:cNvPr id="171" name="Picture 17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76952" y="3854802"/>
            <a:ext cx="183872" cy="249663"/>
          </a:xfrm>
          <a:prstGeom prst="rect">
            <a:avLst/>
          </a:prstGeom>
        </p:spPr>
      </p:pic>
      <p:pic>
        <p:nvPicPr>
          <p:cNvPr id="172" name="Picture 17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16301" y="3854801"/>
            <a:ext cx="183872" cy="249663"/>
          </a:xfrm>
          <a:prstGeom prst="rect">
            <a:avLst/>
          </a:prstGeom>
        </p:spPr>
      </p:pic>
      <p:pic>
        <p:nvPicPr>
          <p:cNvPr id="174" name="Picture 17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085" y="5102729"/>
            <a:ext cx="10058400" cy="419212"/>
          </a:xfrm>
          <a:prstGeom prst="rect">
            <a:avLst/>
          </a:prstGeom>
        </p:spPr>
      </p:pic>
      <p:pic>
        <p:nvPicPr>
          <p:cNvPr id="175" name="Picture 17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050" y="5179037"/>
            <a:ext cx="183872" cy="249663"/>
          </a:xfrm>
          <a:prstGeom prst="rect">
            <a:avLst/>
          </a:prstGeom>
        </p:spPr>
      </p:pic>
      <p:pic>
        <p:nvPicPr>
          <p:cNvPr id="176" name="Picture 17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3583" y="5179037"/>
            <a:ext cx="183872" cy="249663"/>
          </a:xfrm>
          <a:prstGeom prst="rect">
            <a:avLst/>
          </a:prstGeom>
        </p:spPr>
      </p:pic>
      <p:pic>
        <p:nvPicPr>
          <p:cNvPr id="177" name="Picture 17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318" y="5179036"/>
            <a:ext cx="183872" cy="249663"/>
          </a:xfrm>
          <a:prstGeom prst="rect">
            <a:avLst/>
          </a:prstGeom>
        </p:spPr>
      </p:pic>
      <p:pic>
        <p:nvPicPr>
          <p:cNvPr id="178" name="Picture 17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7053" y="5179036"/>
            <a:ext cx="183872" cy="249663"/>
          </a:xfrm>
          <a:prstGeom prst="rect">
            <a:avLst/>
          </a:prstGeom>
        </p:spPr>
      </p:pic>
      <p:pic>
        <p:nvPicPr>
          <p:cNvPr id="179" name="Picture 17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1685" y="5179036"/>
            <a:ext cx="183872" cy="249663"/>
          </a:xfrm>
          <a:prstGeom prst="rect">
            <a:avLst/>
          </a:prstGeom>
        </p:spPr>
      </p:pic>
      <p:pic>
        <p:nvPicPr>
          <p:cNvPr id="180" name="Picture 17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5074" y="5179036"/>
            <a:ext cx="183872" cy="249663"/>
          </a:xfrm>
          <a:prstGeom prst="rect">
            <a:avLst/>
          </a:prstGeom>
        </p:spPr>
      </p:pic>
      <p:pic>
        <p:nvPicPr>
          <p:cNvPr id="181" name="Picture 18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6809" y="5179035"/>
            <a:ext cx="183872" cy="249663"/>
          </a:xfrm>
          <a:prstGeom prst="rect">
            <a:avLst/>
          </a:prstGeom>
        </p:spPr>
      </p:pic>
      <p:pic>
        <p:nvPicPr>
          <p:cNvPr id="182" name="Picture 18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0202" y="5187216"/>
            <a:ext cx="183872" cy="249663"/>
          </a:xfrm>
          <a:prstGeom prst="rect">
            <a:avLst/>
          </a:prstGeom>
        </p:spPr>
      </p:pic>
      <p:pic>
        <p:nvPicPr>
          <p:cNvPr id="183" name="Picture 18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2735" y="5187216"/>
            <a:ext cx="183872" cy="249663"/>
          </a:xfrm>
          <a:prstGeom prst="rect">
            <a:avLst/>
          </a:prstGeom>
        </p:spPr>
      </p:pic>
      <p:pic>
        <p:nvPicPr>
          <p:cNvPr id="184" name="Picture 18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4470" y="5187215"/>
            <a:ext cx="183872" cy="249663"/>
          </a:xfrm>
          <a:prstGeom prst="rect">
            <a:avLst/>
          </a:prstGeom>
        </p:spPr>
      </p:pic>
      <p:pic>
        <p:nvPicPr>
          <p:cNvPr id="185" name="Picture 18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6205" y="5187215"/>
            <a:ext cx="183872" cy="249663"/>
          </a:xfrm>
          <a:prstGeom prst="rect">
            <a:avLst/>
          </a:prstGeom>
        </p:spPr>
      </p:pic>
      <p:pic>
        <p:nvPicPr>
          <p:cNvPr id="186" name="Picture 18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0837" y="5187215"/>
            <a:ext cx="183872" cy="249663"/>
          </a:xfrm>
          <a:prstGeom prst="rect">
            <a:avLst/>
          </a:prstGeom>
        </p:spPr>
      </p:pic>
      <p:pic>
        <p:nvPicPr>
          <p:cNvPr id="187" name="Picture 18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3370" y="5187215"/>
            <a:ext cx="183872" cy="249663"/>
          </a:xfrm>
          <a:prstGeom prst="rect">
            <a:avLst/>
          </a:prstGeom>
        </p:spPr>
      </p:pic>
      <p:pic>
        <p:nvPicPr>
          <p:cNvPr id="188" name="Picture 18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5961" y="5187214"/>
            <a:ext cx="183872" cy="249663"/>
          </a:xfrm>
          <a:prstGeom prst="rect">
            <a:avLst/>
          </a:prstGeom>
        </p:spPr>
      </p:pic>
      <p:pic>
        <p:nvPicPr>
          <p:cNvPr id="189" name="Picture 18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5676" y="5186391"/>
            <a:ext cx="183872" cy="249663"/>
          </a:xfrm>
          <a:prstGeom prst="rect">
            <a:avLst/>
          </a:prstGeom>
        </p:spPr>
      </p:pic>
      <p:pic>
        <p:nvPicPr>
          <p:cNvPr id="190" name="Picture 18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0777" y="5177247"/>
            <a:ext cx="183872" cy="249663"/>
          </a:xfrm>
          <a:prstGeom prst="rect">
            <a:avLst/>
          </a:prstGeom>
        </p:spPr>
      </p:pic>
      <p:pic>
        <p:nvPicPr>
          <p:cNvPr id="191" name="Picture 19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9944" y="5186390"/>
            <a:ext cx="183872" cy="249663"/>
          </a:xfrm>
          <a:prstGeom prst="rect">
            <a:avLst/>
          </a:prstGeom>
        </p:spPr>
      </p:pic>
      <p:pic>
        <p:nvPicPr>
          <p:cNvPr id="192" name="Picture 19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1679" y="5186390"/>
            <a:ext cx="183872" cy="249663"/>
          </a:xfrm>
          <a:prstGeom prst="rect">
            <a:avLst/>
          </a:prstGeom>
        </p:spPr>
      </p:pic>
      <p:pic>
        <p:nvPicPr>
          <p:cNvPr id="193" name="Picture 19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6311" y="5186390"/>
            <a:ext cx="183872" cy="249663"/>
          </a:xfrm>
          <a:prstGeom prst="rect">
            <a:avLst/>
          </a:prstGeom>
        </p:spPr>
      </p:pic>
      <p:pic>
        <p:nvPicPr>
          <p:cNvPr id="194" name="Picture 19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1412" y="5177246"/>
            <a:ext cx="183872" cy="249663"/>
          </a:xfrm>
          <a:prstGeom prst="rect">
            <a:avLst/>
          </a:prstGeom>
        </p:spPr>
      </p:pic>
      <p:pic>
        <p:nvPicPr>
          <p:cNvPr id="195" name="Picture 19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33147" y="5177245"/>
            <a:ext cx="183872" cy="249663"/>
          </a:xfrm>
          <a:prstGeom prst="rect">
            <a:avLst/>
          </a:prstGeom>
        </p:spPr>
      </p:pic>
      <p:pic>
        <p:nvPicPr>
          <p:cNvPr id="196" name="Picture 19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6540" y="5185426"/>
            <a:ext cx="183872" cy="249663"/>
          </a:xfrm>
          <a:prstGeom prst="rect">
            <a:avLst/>
          </a:prstGeom>
        </p:spPr>
      </p:pic>
      <p:pic>
        <p:nvPicPr>
          <p:cNvPr id="197" name="Picture 19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0785" y="5185426"/>
            <a:ext cx="183872" cy="249663"/>
          </a:xfrm>
          <a:prstGeom prst="rect">
            <a:avLst/>
          </a:prstGeom>
        </p:spPr>
      </p:pic>
      <p:pic>
        <p:nvPicPr>
          <p:cNvPr id="198" name="Picture 19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42520" y="5185425"/>
            <a:ext cx="183872" cy="249663"/>
          </a:xfrm>
          <a:prstGeom prst="rect">
            <a:avLst/>
          </a:prstGeom>
        </p:spPr>
      </p:pic>
      <p:pic>
        <p:nvPicPr>
          <p:cNvPr id="199" name="Picture 19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73399" y="5185425"/>
            <a:ext cx="183872" cy="249663"/>
          </a:xfrm>
          <a:prstGeom prst="rect">
            <a:avLst/>
          </a:prstGeom>
        </p:spPr>
      </p:pic>
      <p:pic>
        <p:nvPicPr>
          <p:cNvPr id="200" name="Picture 19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25463" y="5185425"/>
            <a:ext cx="183872" cy="249663"/>
          </a:xfrm>
          <a:prstGeom prst="rect">
            <a:avLst/>
          </a:prstGeom>
        </p:spPr>
      </p:pic>
      <p:pic>
        <p:nvPicPr>
          <p:cNvPr id="201" name="Picture 20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52276" y="5185425"/>
            <a:ext cx="183872" cy="249663"/>
          </a:xfrm>
          <a:prstGeom prst="rect">
            <a:avLst/>
          </a:prstGeom>
        </p:spPr>
      </p:pic>
      <p:pic>
        <p:nvPicPr>
          <p:cNvPr id="202" name="Picture 20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4011" y="5185424"/>
            <a:ext cx="183872" cy="249663"/>
          </a:xfrm>
          <a:prstGeom prst="rect">
            <a:avLst/>
          </a:prstGeom>
        </p:spPr>
      </p:pic>
      <p:pic>
        <p:nvPicPr>
          <p:cNvPr id="203" name="Picture 20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76952" y="5185425"/>
            <a:ext cx="183872" cy="249663"/>
          </a:xfrm>
          <a:prstGeom prst="rect">
            <a:avLst/>
          </a:prstGeom>
        </p:spPr>
      </p:pic>
      <p:pic>
        <p:nvPicPr>
          <p:cNvPr id="204" name="Picture 20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16301" y="5185424"/>
            <a:ext cx="183872" cy="249663"/>
          </a:xfrm>
          <a:prstGeom prst="rect">
            <a:avLst/>
          </a:prstGeom>
        </p:spPr>
      </p:pic>
      <p:pic>
        <p:nvPicPr>
          <p:cNvPr id="207" name="Picture 20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0130" y="3403180"/>
            <a:ext cx="1179406" cy="212349"/>
          </a:xfrm>
          <a:prstGeom prst="rect">
            <a:avLst/>
          </a:prstGeom>
        </p:spPr>
      </p:pic>
      <p:pic>
        <p:nvPicPr>
          <p:cNvPr id="208" name="Picture 20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5444" y="6213548"/>
            <a:ext cx="1194462" cy="212349"/>
          </a:xfrm>
          <a:prstGeom prst="rect">
            <a:avLst/>
          </a:prstGeom>
        </p:spPr>
      </p:pic>
      <p:pic>
        <p:nvPicPr>
          <p:cNvPr id="210" name="Picture 20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8832" y="2087959"/>
            <a:ext cx="1454997" cy="179483"/>
          </a:xfrm>
          <a:prstGeom prst="rect">
            <a:avLst/>
          </a:prstGeom>
        </p:spPr>
      </p:pic>
      <p:pic>
        <p:nvPicPr>
          <p:cNvPr id="211" name="Picture 210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6205" y="4740436"/>
            <a:ext cx="2867656" cy="203239"/>
          </a:xfrm>
          <a:prstGeom prst="rect">
            <a:avLst/>
          </a:prstGeom>
        </p:spPr>
      </p:pic>
      <p:sp>
        <p:nvSpPr>
          <p:cNvPr id="212" name="Rectangle 211"/>
          <p:cNvSpPr/>
          <p:nvPr/>
        </p:nvSpPr>
        <p:spPr>
          <a:xfrm>
            <a:off x="2667237" y="269291"/>
            <a:ext cx="570074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nl-NL" sz="3200" b="1" dirty="0" smtClean="0"/>
              <a:t>Multitasking </a:t>
            </a:r>
            <a:r>
              <a:rPr lang="nl-NL" sz="3200" b="1" dirty="0"/>
              <a:t>is </a:t>
            </a:r>
            <a:r>
              <a:rPr lang="nl-NL" sz="3200" b="1" dirty="0" smtClean="0"/>
              <a:t>tijdrovend.</a:t>
            </a:r>
            <a:endParaRPr lang="nl-NL" sz="3200" dirty="0"/>
          </a:p>
        </p:txBody>
      </p:sp>
      <p:pic>
        <p:nvPicPr>
          <p:cNvPr id="213" name="Picture 212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085" y="2940300"/>
            <a:ext cx="10058400" cy="305111"/>
          </a:xfrm>
          <a:prstGeom prst="rect">
            <a:avLst/>
          </a:prstGeom>
        </p:spPr>
      </p:pic>
      <p:pic>
        <p:nvPicPr>
          <p:cNvPr id="214" name="Picture 213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085" y="4268739"/>
            <a:ext cx="10058400" cy="305111"/>
          </a:xfrm>
          <a:prstGeom prst="rect">
            <a:avLst/>
          </a:prstGeom>
        </p:spPr>
      </p:pic>
      <p:pic>
        <p:nvPicPr>
          <p:cNvPr id="215" name="Picture 214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842" y="5635702"/>
            <a:ext cx="10058400" cy="305111"/>
          </a:xfrm>
          <a:prstGeom prst="rect">
            <a:avLst/>
          </a:prstGeom>
        </p:spPr>
      </p:pic>
      <p:pic>
        <p:nvPicPr>
          <p:cNvPr id="216" name="Picture 215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676" y="1634714"/>
            <a:ext cx="10058400" cy="3051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31076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4000"/>
                            </p:stCondLst>
                            <p:childTnLst>
                              <p:par>
                                <p:cTn id="20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0"/>
                            </p:stCondLst>
                            <p:childTnLst>
                              <p:par>
                                <p:cTn id="23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6000"/>
                            </p:stCondLst>
                            <p:childTnLst>
                              <p:par>
                                <p:cTn id="26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7000"/>
                            </p:stCondLst>
                            <p:childTnLst>
                              <p:par>
                                <p:cTn id="29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8000"/>
                            </p:stCondLst>
                            <p:childTnLst>
                              <p:par>
                                <p:cTn id="32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9000"/>
                            </p:stCondLst>
                            <p:childTnLst>
                              <p:par>
                                <p:cTn id="35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0000"/>
                            </p:stCondLst>
                            <p:childTnLst>
                              <p:par>
                                <p:cTn id="38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1000"/>
                            </p:stCondLst>
                            <p:childTnLst>
                              <p:par>
                                <p:cTn id="41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2000"/>
                            </p:stCondLst>
                            <p:childTnLst>
                              <p:par>
                                <p:cTn id="44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3000"/>
                            </p:stCondLst>
                            <p:childTnLst>
                              <p:par>
                                <p:cTn id="47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4000"/>
                            </p:stCondLst>
                            <p:childTnLst>
                              <p:par>
                                <p:cTn id="50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5000"/>
                            </p:stCondLst>
                            <p:childTnLst>
                              <p:par>
                                <p:cTn id="53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6000"/>
                            </p:stCondLst>
                            <p:childTnLst>
                              <p:par>
                                <p:cTn id="56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7000"/>
                            </p:stCondLst>
                            <p:childTnLst>
                              <p:par>
                                <p:cTn id="59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8000"/>
                            </p:stCondLst>
                            <p:childTnLst>
                              <p:par>
                                <p:cTn id="62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9000"/>
                            </p:stCondLst>
                            <p:childTnLst>
                              <p:par>
                                <p:cTn id="65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20000"/>
                            </p:stCondLst>
                            <p:childTnLst>
                              <p:par>
                                <p:cTn id="68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21000"/>
                            </p:stCondLst>
                            <p:childTnLst>
                              <p:par>
                                <p:cTn id="71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22000"/>
                            </p:stCondLst>
                            <p:childTnLst>
                              <p:par>
                                <p:cTn id="74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23000"/>
                            </p:stCondLst>
                            <p:childTnLst>
                              <p:par>
                                <p:cTn id="77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24000"/>
                            </p:stCondLst>
                            <p:childTnLst>
                              <p:par>
                                <p:cTn id="80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25000"/>
                            </p:stCondLst>
                            <p:childTnLst>
                              <p:par>
                                <p:cTn id="83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26000"/>
                            </p:stCondLst>
                            <p:childTnLst>
                              <p:par>
                                <p:cTn id="86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27000"/>
                            </p:stCondLst>
                            <p:childTnLst>
                              <p:par>
                                <p:cTn id="89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28000"/>
                            </p:stCondLst>
                            <p:childTnLst>
                              <p:par>
                                <p:cTn id="92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" presetID="1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29000"/>
                            </p:stCondLst>
                            <p:childTnLst>
                              <p:par>
                                <p:cTn id="97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30000"/>
                            </p:stCondLst>
                            <p:childTnLst>
                              <p:par>
                                <p:cTn id="100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31000"/>
                            </p:stCondLst>
                            <p:childTnLst>
                              <p:par>
                                <p:cTn id="103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32000"/>
                            </p:stCondLst>
                            <p:childTnLst>
                              <p:par>
                                <p:cTn id="106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33000"/>
                            </p:stCondLst>
                            <p:childTnLst>
                              <p:par>
                                <p:cTn id="109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34000"/>
                            </p:stCondLst>
                            <p:childTnLst>
                              <p:par>
                                <p:cTn id="112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35000"/>
                            </p:stCondLst>
                            <p:childTnLst>
                              <p:par>
                                <p:cTn id="115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36000"/>
                            </p:stCondLst>
                            <p:childTnLst>
                              <p:par>
                                <p:cTn id="118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37000"/>
                            </p:stCondLst>
                            <p:childTnLst>
                              <p:par>
                                <p:cTn id="121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>
                            <p:stCondLst>
                              <p:cond delay="38000"/>
                            </p:stCondLst>
                            <p:childTnLst>
                              <p:par>
                                <p:cTn id="124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6" fill="hold">
                            <p:stCondLst>
                              <p:cond delay="39000"/>
                            </p:stCondLst>
                            <p:childTnLst>
                              <p:par>
                                <p:cTn id="127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9" fill="hold">
                            <p:stCondLst>
                              <p:cond delay="40000"/>
                            </p:stCondLst>
                            <p:childTnLst>
                              <p:par>
                                <p:cTn id="130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2" fill="hold">
                            <p:stCondLst>
                              <p:cond delay="41000"/>
                            </p:stCondLst>
                            <p:childTnLst>
                              <p:par>
                                <p:cTn id="133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5" fill="hold">
                            <p:stCondLst>
                              <p:cond delay="42000"/>
                            </p:stCondLst>
                            <p:childTnLst>
                              <p:par>
                                <p:cTn id="136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8" fill="hold">
                            <p:stCondLst>
                              <p:cond delay="43000"/>
                            </p:stCondLst>
                            <p:childTnLst>
                              <p:par>
                                <p:cTn id="139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1" fill="hold">
                            <p:stCondLst>
                              <p:cond delay="44000"/>
                            </p:stCondLst>
                            <p:childTnLst>
                              <p:par>
                                <p:cTn id="142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4" fill="hold">
                            <p:stCondLst>
                              <p:cond delay="45000"/>
                            </p:stCondLst>
                            <p:childTnLst>
                              <p:par>
                                <p:cTn id="145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7" fill="hold">
                            <p:stCondLst>
                              <p:cond delay="46000"/>
                            </p:stCondLst>
                            <p:childTnLst>
                              <p:par>
                                <p:cTn id="148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0" fill="hold">
                            <p:stCondLst>
                              <p:cond delay="47000"/>
                            </p:stCondLst>
                            <p:childTnLst>
                              <p:par>
                                <p:cTn id="151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3" fill="hold">
                            <p:stCondLst>
                              <p:cond delay="48000"/>
                            </p:stCondLst>
                            <p:childTnLst>
                              <p:par>
                                <p:cTn id="154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6" fill="hold">
                            <p:stCondLst>
                              <p:cond delay="49000"/>
                            </p:stCondLst>
                            <p:childTnLst>
                              <p:par>
                                <p:cTn id="157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9" fill="hold">
                            <p:stCondLst>
                              <p:cond delay="50000"/>
                            </p:stCondLst>
                            <p:childTnLst>
                              <p:par>
                                <p:cTn id="160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2" fill="hold">
                            <p:stCondLst>
                              <p:cond delay="51000"/>
                            </p:stCondLst>
                            <p:childTnLst>
                              <p:par>
                                <p:cTn id="163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5" fill="hold">
                            <p:stCondLst>
                              <p:cond delay="52000"/>
                            </p:stCondLst>
                            <p:childTnLst>
                              <p:par>
                                <p:cTn id="166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8" fill="hold">
                            <p:stCondLst>
                              <p:cond delay="53000"/>
                            </p:stCondLst>
                            <p:childTnLst>
                              <p:par>
                                <p:cTn id="169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1" fill="hold">
                            <p:stCondLst>
                              <p:cond delay="54000"/>
                            </p:stCondLst>
                            <p:childTnLst>
                              <p:par>
                                <p:cTn id="172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4" fill="hold">
                            <p:stCondLst>
                              <p:cond delay="55000"/>
                            </p:stCondLst>
                            <p:childTnLst>
                              <p:par>
                                <p:cTn id="175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7" fill="hold">
                            <p:stCondLst>
                              <p:cond delay="56000"/>
                            </p:stCondLst>
                            <p:childTnLst>
                              <p:par>
                                <p:cTn id="178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0" fill="hold">
                            <p:stCondLst>
                              <p:cond delay="57000"/>
                            </p:stCondLst>
                            <p:childTnLst>
                              <p:par>
                                <p:cTn id="181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3" fill="hold">
                            <p:stCondLst>
                              <p:cond delay="58000"/>
                            </p:stCondLst>
                            <p:childTnLst>
                              <p:par>
                                <p:cTn id="184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6" presetID="1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8" fill="hold">
                            <p:stCondLst>
                              <p:cond delay="59000"/>
                            </p:stCondLst>
                            <p:childTnLst>
                              <p:par>
                                <p:cTn id="189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1" fill="hold">
                            <p:stCondLst>
                              <p:cond delay="60000"/>
                            </p:stCondLst>
                            <p:childTnLst>
                              <p:par>
                                <p:cTn id="192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4" fill="hold">
                            <p:stCondLst>
                              <p:cond delay="61000"/>
                            </p:stCondLst>
                            <p:childTnLst>
                              <p:par>
                                <p:cTn id="195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7" fill="hold">
                            <p:stCondLst>
                              <p:cond delay="62000"/>
                            </p:stCondLst>
                            <p:childTnLst>
                              <p:par>
                                <p:cTn id="198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0" fill="hold">
                            <p:stCondLst>
                              <p:cond delay="63000"/>
                            </p:stCondLst>
                            <p:childTnLst>
                              <p:par>
                                <p:cTn id="201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3" fill="hold">
                            <p:stCondLst>
                              <p:cond delay="64000"/>
                            </p:stCondLst>
                            <p:childTnLst>
                              <p:par>
                                <p:cTn id="204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6" fill="hold">
                            <p:stCondLst>
                              <p:cond delay="65000"/>
                            </p:stCondLst>
                            <p:childTnLst>
                              <p:par>
                                <p:cTn id="207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9" fill="hold">
                            <p:stCondLst>
                              <p:cond delay="66000"/>
                            </p:stCondLst>
                            <p:childTnLst>
                              <p:par>
                                <p:cTn id="210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2" fill="hold">
                            <p:stCondLst>
                              <p:cond delay="67000"/>
                            </p:stCondLst>
                            <p:childTnLst>
                              <p:par>
                                <p:cTn id="213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5" fill="hold">
                            <p:stCondLst>
                              <p:cond delay="68000"/>
                            </p:stCondLst>
                            <p:childTnLst>
                              <p:par>
                                <p:cTn id="216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8" fill="hold">
                            <p:stCondLst>
                              <p:cond delay="69000"/>
                            </p:stCondLst>
                            <p:childTnLst>
                              <p:par>
                                <p:cTn id="219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1" fill="hold">
                            <p:stCondLst>
                              <p:cond delay="70000"/>
                            </p:stCondLst>
                            <p:childTnLst>
                              <p:par>
                                <p:cTn id="222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4" fill="hold">
                            <p:stCondLst>
                              <p:cond delay="71000"/>
                            </p:stCondLst>
                            <p:childTnLst>
                              <p:par>
                                <p:cTn id="225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7" fill="hold">
                            <p:stCondLst>
                              <p:cond delay="72000"/>
                            </p:stCondLst>
                            <p:childTnLst>
                              <p:par>
                                <p:cTn id="228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0" fill="hold">
                            <p:stCondLst>
                              <p:cond delay="73000"/>
                            </p:stCondLst>
                            <p:childTnLst>
                              <p:par>
                                <p:cTn id="231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3" fill="hold">
                            <p:stCondLst>
                              <p:cond delay="74000"/>
                            </p:stCondLst>
                            <p:childTnLst>
                              <p:par>
                                <p:cTn id="234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6" fill="hold">
                            <p:stCondLst>
                              <p:cond delay="75000"/>
                            </p:stCondLst>
                            <p:childTnLst>
                              <p:par>
                                <p:cTn id="237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9" fill="hold">
                            <p:stCondLst>
                              <p:cond delay="76000"/>
                            </p:stCondLst>
                            <p:childTnLst>
                              <p:par>
                                <p:cTn id="240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2" fill="hold">
                            <p:stCondLst>
                              <p:cond delay="77000"/>
                            </p:stCondLst>
                            <p:childTnLst>
                              <p:par>
                                <p:cTn id="243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5" fill="hold">
                            <p:stCondLst>
                              <p:cond delay="78000"/>
                            </p:stCondLst>
                            <p:childTnLst>
                              <p:par>
                                <p:cTn id="246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8" fill="hold">
                            <p:stCondLst>
                              <p:cond delay="79000"/>
                            </p:stCondLst>
                            <p:childTnLst>
                              <p:par>
                                <p:cTn id="249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1" fill="hold">
                            <p:stCondLst>
                              <p:cond delay="80000"/>
                            </p:stCondLst>
                            <p:childTnLst>
                              <p:par>
                                <p:cTn id="252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4" fill="hold">
                            <p:stCondLst>
                              <p:cond delay="81000"/>
                            </p:stCondLst>
                            <p:childTnLst>
                              <p:par>
                                <p:cTn id="255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7" fill="hold">
                            <p:stCondLst>
                              <p:cond delay="82000"/>
                            </p:stCondLst>
                            <p:childTnLst>
                              <p:par>
                                <p:cTn id="258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0" fill="hold">
                            <p:stCondLst>
                              <p:cond delay="83000"/>
                            </p:stCondLst>
                            <p:childTnLst>
                              <p:par>
                                <p:cTn id="261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3" fill="hold">
                            <p:stCondLst>
                              <p:cond delay="84000"/>
                            </p:stCondLst>
                            <p:childTnLst>
                              <p:par>
                                <p:cTn id="264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6" fill="hold">
                            <p:stCondLst>
                              <p:cond delay="85000"/>
                            </p:stCondLst>
                            <p:childTnLst>
                              <p:par>
                                <p:cTn id="267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9" fill="hold">
                            <p:stCondLst>
                              <p:cond delay="86000"/>
                            </p:stCondLst>
                            <p:childTnLst>
                              <p:par>
                                <p:cTn id="270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2" fill="hold">
                            <p:stCondLst>
                              <p:cond delay="87000"/>
                            </p:stCondLst>
                            <p:childTnLst>
                              <p:par>
                                <p:cTn id="273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5" fill="hold">
                            <p:stCondLst>
                              <p:cond delay="88000"/>
                            </p:stCondLst>
                            <p:childTnLst>
                              <p:par>
                                <p:cTn id="276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8" presetID="1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0" fill="hold">
                            <p:stCondLst>
                              <p:cond delay="89000"/>
                            </p:stCondLst>
                            <p:childTnLst>
                              <p:par>
                                <p:cTn id="281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3" fill="hold">
                            <p:stCondLst>
                              <p:cond delay="90000"/>
                            </p:stCondLst>
                            <p:childTnLst>
                              <p:par>
                                <p:cTn id="284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6" fill="hold">
                            <p:stCondLst>
                              <p:cond delay="91000"/>
                            </p:stCondLst>
                            <p:childTnLst>
                              <p:par>
                                <p:cTn id="287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9" fill="hold">
                            <p:stCondLst>
                              <p:cond delay="92000"/>
                            </p:stCondLst>
                            <p:childTnLst>
                              <p:par>
                                <p:cTn id="290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2" fill="hold">
                            <p:stCondLst>
                              <p:cond delay="93000"/>
                            </p:stCondLst>
                            <p:childTnLst>
                              <p:par>
                                <p:cTn id="293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5" fill="hold">
                            <p:stCondLst>
                              <p:cond delay="94000"/>
                            </p:stCondLst>
                            <p:childTnLst>
                              <p:par>
                                <p:cTn id="296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8" fill="hold">
                            <p:stCondLst>
                              <p:cond delay="95000"/>
                            </p:stCondLst>
                            <p:childTnLst>
                              <p:par>
                                <p:cTn id="299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1" fill="hold">
                            <p:stCondLst>
                              <p:cond delay="96000"/>
                            </p:stCondLst>
                            <p:childTnLst>
                              <p:par>
                                <p:cTn id="302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4" fill="hold">
                            <p:stCondLst>
                              <p:cond delay="97000"/>
                            </p:stCondLst>
                            <p:childTnLst>
                              <p:par>
                                <p:cTn id="305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7" fill="hold">
                            <p:stCondLst>
                              <p:cond delay="98000"/>
                            </p:stCondLst>
                            <p:childTnLst>
                              <p:par>
                                <p:cTn id="308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0" fill="hold">
                            <p:stCondLst>
                              <p:cond delay="99000"/>
                            </p:stCondLst>
                            <p:childTnLst>
                              <p:par>
                                <p:cTn id="311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3" fill="hold">
                            <p:stCondLst>
                              <p:cond delay="100000"/>
                            </p:stCondLst>
                            <p:childTnLst>
                              <p:par>
                                <p:cTn id="314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6" fill="hold">
                            <p:stCondLst>
                              <p:cond delay="101000"/>
                            </p:stCondLst>
                            <p:childTnLst>
                              <p:par>
                                <p:cTn id="317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9" fill="hold">
                            <p:stCondLst>
                              <p:cond delay="102000"/>
                            </p:stCondLst>
                            <p:childTnLst>
                              <p:par>
                                <p:cTn id="320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2" fill="hold">
                            <p:stCondLst>
                              <p:cond delay="103000"/>
                            </p:stCondLst>
                            <p:childTnLst>
                              <p:par>
                                <p:cTn id="323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5" fill="hold">
                            <p:stCondLst>
                              <p:cond delay="104000"/>
                            </p:stCondLst>
                            <p:childTnLst>
                              <p:par>
                                <p:cTn id="326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8" fill="hold">
                            <p:stCondLst>
                              <p:cond delay="105000"/>
                            </p:stCondLst>
                            <p:childTnLst>
                              <p:par>
                                <p:cTn id="329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1" fill="hold">
                            <p:stCondLst>
                              <p:cond delay="106000"/>
                            </p:stCondLst>
                            <p:childTnLst>
                              <p:par>
                                <p:cTn id="332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4" fill="hold">
                            <p:stCondLst>
                              <p:cond delay="107000"/>
                            </p:stCondLst>
                            <p:childTnLst>
                              <p:par>
                                <p:cTn id="335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7" fill="hold">
                            <p:stCondLst>
                              <p:cond delay="108000"/>
                            </p:stCondLst>
                            <p:childTnLst>
                              <p:par>
                                <p:cTn id="338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0" fill="hold">
                            <p:stCondLst>
                              <p:cond delay="109000"/>
                            </p:stCondLst>
                            <p:childTnLst>
                              <p:par>
                                <p:cTn id="341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3" fill="hold">
                            <p:stCondLst>
                              <p:cond delay="110000"/>
                            </p:stCondLst>
                            <p:childTnLst>
                              <p:par>
                                <p:cTn id="344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6" fill="hold">
                            <p:stCondLst>
                              <p:cond delay="111000"/>
                            </p:stCondLst>
                            <p:childTnLst>
                              <p:par>
                                <p:cTn id="347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9" fill="hold">
                            <p:stCondLst>
                              <p:cond delay="112000"/>
                            </p:stCondLst>
                            <p:childTnLst>
                              <p:par>
                                <p:cTn id="350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2" fill="hold">
                            <p:stCondLst>
                              <p:cond delay="113000"/>
                            </p:stCondLst>
                            <p:childTnLst>
                              <p:par>
                                <p:cTn id="353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5" fill="hold">
                            <p:stCondLst>
                              <p:cond delay="114000"/>
                            </p:stCondLst>
                            <p:childTnLst>
                              <p:par>
                                <p:cTn id="356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8" fill="hold">
                            <p:stCondLst>
                              <p:cond delay="115000"/>
                            </p:stCondLst>
                            <p:childTnLst>
                              <p:par>
                                <p:cTn id="359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1" fill="hold">
                            <p:stCondLst>
                              <p:cond delay="116000"/>
                            </p:stCondLst>
                            <p:childTnLst>
                              <p:par>
                                <p:cTn id="362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4" fill="hold">
                            <p:stCondLst>
                              <p:cond delay="117000"/>
                            </p:stCondLst>
                            <p:childTnLst>
                              <p:par>
                                <p:cTn id="365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7" fill="hold">
                            <p:stCondLst>
                              <p:cond delay="118000"/>
                            </p:stCondLst>
                            <p:childTnLst>
                              <p:par>
                                <p:cTn id="368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0" fill="hold">
                            <p:stCondLst>
                              <p:cond delay="119000"/>
                            </p:stCondLst>
                            <p:childTnLst>
                              <p:par>
                                <p:cTn id="37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777215" y="4707770"/>
            <a:ext cx="788929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nl-NL" sz="3200" b="1" dirty="0" smtClean="0"/>
              <a:t>Schrijf op hoe lang je er over gedaan hebt.</a:t>
            </a:r>
            <a:endParaRPr lang="nl-NL" sz="32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8056" y="750979"/>
            <a:ext cx="2912947" cy="3607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9573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7250" y="2669596"/>
            <a:ext cx="3577500" cy="10993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29854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7555</TotalTime>
  <Words>31</Words>
  <Application>Microsoft Office PowerPoint</Application>
  <PresentationFormat>Widescreen</PresentationFormat>
  <Paragraphs>7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Hewlett-Packard Company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Pesten</dc:title>
  <dc:creator>Gebruiker</dc:creator>
  <cp:lastModifiedBy>Gebruiker</cp:lastModifiedBy>
  <cp:revision>210</cp:revision>
  <dcterms:created xsi:type="dcterms:W3CDTF">2016-07-27T10:00:54Z</dcterms:created>
  <dcterms:modified xsi:type="dcterms:W3CDTF">2018-03-12T10:15:58Z</dcterms:modified>
</cp:coreProperties>
</file>