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296" r:id="rId3"/>
    <p:sldId id="303" r:id="rId4"/>
    <p:sldId id="321" r:id="rId5"/>
    <p:sldId id="297" r:id="rId6"/>
    <p:sldId id="305" r:id="rId7"/>
    <p:sldId id="322" r:id="rId8"/>
    <p:sldId id="320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12-3-2018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7.wmf"/><Relationship Id="rId18" Type="http://schemas.openxmlformats.org/officeDocument/2006/relationships/image" Target="../media/image22.wmf"/><Relationship Id="rId26" Type="http://schemas.openxmlformats.org/officeDocument/2006/relationships/image" Target="../media/image30.wmf"/><Relationship Id="rId39" Type="http://schemas.openxmlformats.org/officeDocument/2006/relationships/image" Target="../media/image43.wmf"/><Relationship Id="rId3" Type="http://schemas.openxmlformats.org/officeDocument/2006/relationships/image" Target="../media/image7.wmf"/><Relationship Id="rId21" Type="http://schemas.openxmlformats.org/officeDocument/2006/relationships/image" Target="../media/image25.wmf"/><Relationship Id="rId34" Type="http://schemas.openxmlformats.org/officeDocument/2006/relationships/image" Target="../media/image38.wmf"/><Relationship Id="rId42" Type="http://schemas.openxmlformats.org/officeDocument/2006/relationships/image" Target="../media/image46.wmf"/><Relationship Id="rId47" Type="http://schemas.openxmlformats.org/officeDocument/2006/relationships/image" Target="../media/image51.jpg"/><Relationship Id="rId7" Type="http://schemas.openxmlformats.org/officeDocument/2006/relationships/image" Target="../media/image11.wmf"/><Relationship Id="rId12" Type="http://schemas.openxmlformats.org/officeDocument/2006/relationships/image" Target="../media/image16.wmf"/><Relationship Id="rId17" Type="http://schemas.openxmlformats.org/officeDocument/2006/relationships/image" Target="../media/image21.wmf"/><Relationship Id="rId25" Type="http://schemas.openxmlformats.org/officeDocument/2006/relationships/image" Target="../media/image29.wmf"/><Relationship Id="rId33" Type="http://schemas.openxmlformats.org/officeDocument/2006/relationships/image" Target="../media/image37.wmf"/><Relationship Id="rId38" Type="http://schemas.openxmlformats.org/officeDocument/2006/relationships/image" Target="../media/image42.wmf"/><Relationship Id="rId46" Type="http://schemas.openxmlformats.org/officeDocument/2006/relationships/image" Target="../media/image50.wmf"/><Relationship Id="rId2" Type="http://schemas.openxmlformats.org/officeDocument/2006/relationships/image" Target="../media/image6.wmf"/><Relationship Id="rId16" Type="http://schemas.openxmlformats.org/officeDocument/2006/relationships/image" Target="../media/image20.wmf"/><Relationship Id="rId20" Type="http://schemas.openxmlformats.org/officeDocument/2006/relationships/image" Target="../media/image24.wmf"/><Relationship Id="rId29" Type="http://schemas.openxmlformats.org/officeDocument/2006/relationships/image" Target="../media/image33.wmf"/><Relationship Id="rId41" Type="http://schemas.openxmlformats.org/officeDocument/2006/relationships/image" Target="../media/image4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24" Type="http://schemas.openxmlformats.org/officeDocument/2006/relationships/image" Target="../media/image28.wmf"/><Relationship Id="rId32" Type="http://schemas.openxmlformats.org/officeDocument/2006/relationships/image" Target="../media/image36.wmf"/><Relationship Id="rId37" Type="http://schemas.openxmlformats.org/officeDocument/2006/relationships/image" Target="../media/image41.wmf"/><Relationship Id="rId40" Type="http://schemas.openxmlformats.org/officeDocument/2006/relationships/image" Target="../media/image44.wmf"/><Relationship Id="rId45" Type="http://schemas.openxmlformats.org/officeDocument/2006/relationships/image" Target="../media/image49.wmf"/><Relationship Id="rId5" Type="http://schemas.openxmlformats.org/officeDocument/2006/relationships/image" Target="../media/image9.wmf"/><Relationship Id="rId15" Type="http://schemas.openxmlformats.org/officeDocument/2006/relationships/image" Target="../media/image19.wmf"/><Relationship Id="rId23" Type="http://schemas.openxmlformats.org/officeDocument/2006/relationships/image" Target="../media/image27.wmf"/><Relationship Id="rId28" Type="http://schemas.openxmlformats.org/officeDocument/2006/relationships/image" Target="../media/image32.wmf"/><Relationship Id="rId36" Type="http://schemas.openxmlformats.org/officeDocument/2006/relationships/image" Target="../media/image40.wmf"/><Relationship Id="rId10" Type="http://schemas.openxmlformats.org/officeDocument/2006/relationships/image" Target="../media/image14.wmf"/><Relationship Id="rId19" Type="http://schemas.openxmlformats.org/officeDocument/2006/relationships/image" Target="../media/image23.wmf"/><Relationship Id="rId31" Type="http://schemas.openxmlformats.org/officeDocument/2006/relationships/image" Target="../media/image35.wmf"/><Relationship Id="rId44" Type="http://schemas.openxmlformats.org/officeDocument/2006/relationships/image" Target="../media/image48.wmf"/><Relationship Id="rId4" Type="http://schemas.openxmlformats.org/officeDocument/2006/relationships/image" Target="../media/image8.wmf"/><Relationship Id="rId9" Type="http://schemas.openxmlformats.org/officeDocument/2006/relationships/image" Target="../media/image13.wmf"/><Relationship Id="rId14" Type="http://schemas.openxmlformats.org/officeDocument/2006/relationships/image" Target="../media/image18.wmf"/><Relationship Id="rId22" Type="http://schemas.openxmlformats.org/officeDocument/2006/relationships/image" Target="../media/image26.wmf"/><Relationship Id="rId27" Type="http://schemas.openxmlformats.org/officeDocument/2006/relationships/image" Target="../media/image31.wmf"/><Relationship Id="rId30" Type="http://schemas.openxmlformats.org/officeDocument/2006/relationships/image" Target="../media/image34.wmf"/><Relationship Id="rId35" Type="http://schemas.openxmlformats.org/officeDocument/2006/relationships/image" Target="../media/image39.wmf"/><Relationship Id="rId43" Type="http://schemas.openxmlformats.org/officeDocument/2006/relationships/image" Target="../media/image47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image" Target="../media/image53.wmf"/><Relationship Id="rId7" Type="http://schemas.openxmlformats.org/officeDocument/2006/relationships/image" Target="../media/image57.wmf"/><Relationship Id="rId12" Type="http://schemas.openxmlformats.org/officeDocument/2006/relationships/image" Target="../media/image62.wmf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wmf"/><Relationship Id="rId11" Type="http://schemas.openxmlformats.org/officeDocument/2006/relationships/image" Target="../media/image61.wmf"/><Relationship Id="rId5" Type="http://schemas.openxmlformats.org/officeDocument/2006/relationships/image" Target="../media/image55.wmf"/><Relationship Id="rId10" Type="http://schemas.openxmlformats.org/officeDocument/2006/relationships/image" Target="../media/image60.wmf"/><Relationship Id="rId4" Type="http://schemas.openxmlformats.org/officeDocument/2006/relationships/image" Target="../media/image54.wmf"/><Relationship Id="rId9" Type="http://schemas.openxmlformats.org/officeDocument/2006/relationships/image" Target="../media/image59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7.wmf"/><Relationship Id="rId18" Type="http://schemas.openxmlformats.org/officeDocument/2006/relationships/image" Target="../media/image22.wmf"/><Relationship Id="rId26" Type="http://schemas.openxmlformats.org/officeDocument/2006/relationships/image" Target="../media/image30.wmf"/><Relationship Id="rId39" Type="http://schemas.openxmlformats.org/officeDocument/2006/relationships/image" Target="../media/image43.wmf"/><Relationship Id="rId3" Type="http://schemas.openxmlformats.org/officeDocument/2006/relationships/image" Target="../media/image7.wmf"/><Relationship Id="rId21" Type="http://schemas.openxmlformats.org/officeDocument/2006/relationships/image" Target="../media/image25.wmf"/><Relationship Id="rId34" Type="http://schemas.openxmlformats.org/officeDocument/2006/relationships/image" Target="../media/image38.wmf"/><Relationship Id="rId42" Type="http://schemas.openxmlformats.org/officeDocument/2006/relationships/image" Target="../media/image46.wmf"/><Relationship Id="rId47" Type="http://schemas.openxmlformats.org/officeDocument/2006/relationships/image" Target="../media/image51.jpg"/><Relationship Id="rId7" Type="http://schemas.openxmlformats.org/officeDocument/2006/relationships/image" Target="../media/image11.wmf"/><Relationship Id="rId12" Type="http://schemas.openxmlformats.org/officeDocument/2006/relationships/image" Target="../media/image16.wmf"/><Relationship Id="rId17" Type="http://schemas.openxmlformats.org/officeDocument/2006/relationships/image" Target="../media/image21.wmf"/><Relationship Id="rId25" Type="http://schemas.openxmlformats.org/officeDocument/2006/relationships/image" Target="../media/image29.wmf"/><Relationship Id="rId33" Type="http://schemas.openxmlformats.org/officeDocument/2006/relationships/image" Target="../media/image37.wmf"/><Relationship Id="rId38" Type="http://schemas.openxmlformats.org/officeDocument/2006/relationships/image" Target="../media/image42.wmf"/><Relationship Id="rId46" Type="http://schemas.openxmlformats.org/officeDocument/2006/relationships/image" Target="../media/image50.wmf"/><Relationship Id="rId2" Type="http://schemas.openxmlformats.org/officeDocument/2006/relationships/image" Target="../media/image6.wmf"/><Relationship Id="rId16" Type="http://schemas.openxmlformats.org/officeDocument/2006/relationships/image" Target="../media/image20.wmf"/><Relationship Id="rId20" Type="http://schemas.openxmlformats.org/officeDocument/2006/relationships/image" Target="../media/image24.wmf"/><Relationship Id="rId29" Type="http://schemas.openxmlformats.org/officeDocument/2006/relationships/image" Target="../media/image33.wmf"/><Relationship Id="rId41" Type="http://schemas.openxmlformats.org/officeDocument/2006/relationships/image" Target="../media/image45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24" Type="http://schemas.openxmlformats.org/officeDocument/2006/relationships/image" Target="../media/image28.wmf"/><Relationship Id="rId32" Type="http://schemas.openxmlformats.org/officeDocument/2006/relationships/image" Target="../media/image36.wmf"/><Relationship Id="rId37" Type="http://schemas.openxmlformats.org/officeDocument/2006/relationships/image" Target="../media/image41.wmf"/><Relationship Id="rId40" Type="http://schemas.openxmlformats.org/officeDocument/2006/relationships/image" Target="../media/image44.wmf"/><Relationship Id="rId45" Type="http://schemas.openxmlformats.org/officeDocument/2006/relationships/image" Target="../media/image49.wmf"/><Relationship Id="rId5" Type="http://schemas.openxmlformats.org/officeDocument/2006/relationships/image" Target="../media/image9.wmf"/><Relationship Id="rId15" Type="http://schemas.openxmlformats.org/officeDocument/2006/relationships/image" Target="../media/image19.wmf"/><Relationship Id="rId23" Type="http://schemas.openxmlformats.org/officeDocument/2006/relationships/image" Target="../media/image27.wmf"/><Relationship Id="rId28" Type="http://schemas.openxmlformats.org/officeDocument/2006/relationships/image" Target="../media/image32.wmf"/><Relationship Id="rId36" Type="http://schemas.openxmlformats.org/officeDocument/2006/relationships/image" Target="../media/image40.wmf"/><Relationship Id="rId10" Type="http://schemas.openxmlformats.org/officeDocument/2006/relationships/image" Target="../media/image14.wmf"/><Relationship Id="rId19" Type="http://schemas.openxmlformats.org/officeDocument/2006/relationships/image" Target="../media/image23.wmf"/><Relationship Id="rId31" Type="http://schemas.openxmlformats.org/officeDocument/2006/relationships/image" Target="../media/image35.wmf"/><Relationship Id="rId44" Type="http://schemas.openxmlformats.org/officeDocument/2006/relationships/image" Target="../media/image48.wmf"/><Relationship Id="rId4" Type="http://schemas.openxmlformats.org/officeDocument/2006/relationships/image" Target="../media/image8.wmf"/><Relationship Id="rId9" Type="http://schemas.openxmlformats.org/officeDocument/2006/relationships/image" Target="../media/image13.wmf"/><Relationship Id="rId14" Type="http://schemas.openxmlformats.org/officeDocument/2006/relationships/image" Target="../media/image18.wmf"/><Relationship Id="rId22" Type="http://schemas.openxmlformats.org/officeDocument/2006/relationships/image" Target="../media/image26.wmf"/><Relationship Id="rId27" Type="http://schemas.openxmlformats.org/officeDocument/2006/relationships/image" Target="../media/image31.wmf"/><Relationship Id="rId30" Type="http://schemas.openxmlformats.org/officeDocument/2006/relationships/image" Target="../media/image34.wmf"/><Relationship Id="rId35" Type="http://schemas.openxmlformats.org/officeDocument/2006/relationships/image" Target="../media/image39.wmf"/><Relationship Id="rId43" Type="http://schemas.openxmlformats.org/officeDocument/2006/relationships/image" Target="../media/image4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3" Type="http://schemas.openxmlformats.org/officeDocument/2006/relationships/image" Target="../media/image53.wmf"/><Relationship Id="rId7" Type="http://schemas.openxmlformats.org/officeDocument/2006/relationships/image" Target="../media/image57.wmf"/><Relationship Id="rId12" Type="http://schemas.openxmlformats.org/officeDocument/2006/relationships/image" Target="../media/image62.wmf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wmf"/><Relationship Id="rId11" Type="http://schemas.openxmlformats.org/officeDocument/2006/relationships/image" Target="../media/image61.wmf"/><Relationship Id="rId5" Type="http://schemas.openxmlformats.org/officeDocument/2006/relationships/image" Target="../media/image55.wmf"/><Relationship Id="rId10" Type="http://schemas.openxmlformats.org/officeDocument/2006/relationships/image" Target="../media/image60.wmf"/><Relationship Id="rId4" Type="http://schemas.openxmlformats.org/officeDocument/2006/relationships/image" Target="../media/image54.wmf"/><Relationship Id="rId9" Type="http://schemas.openxmlformats.org/officeDocument/2006/relationships/image" Target="../media/image59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684" y="2153568"/>
            <a:ext cx="2839916" cy="28969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902" y="5247235"/>
            <a:ext cx="6990331" cy="12067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815" y="1899462"/>
            <a:ext cx="3130445" cy="32662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860" y="195664"/>
            <a:ext cx="3088400" cy="236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2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08" y="4598463"/>
            <a:ext cx="10058400" cy="126479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81" y="4673700"/>
            <a:ext cx="335919" cy="34686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213" y="4660254"/>
            <a:ext cx="277133" cy="355328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773" y="4664123"/>
            <a:ext cx="243541" cy="346868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680" y="4668428"/>
            <a:ext cx="277133" cy="346868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557" y="4682306"/>
            <a:ext cx="277133" cy="346868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601" y="4658635"/>
            <a:ext cx="344317" cy="34686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42" y="4672054"/>
            <a:ext cx="310725" cy="346868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293" y="4669552"/>
            <a:ext cx="277133" cy="346868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670" y="4645845"/>
            <a:ext cx="72338" cy="35987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414" y="4656318"/>
            <a:ext cx="277133" cy="36378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895" y="4656347"/>
            <a:ext cx="327521" cy="363788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896" y="4649913"/>
            <a:ext cx="277133" cy="363788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334" y="4664511"/>
            <a:ext cx="72338" cy="359874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232" y="4678004"/>
            <a:ext cx="277133" cy="346868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805" y="4654559"/>
            <a:ext cx="72338" cy="359874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730" y="4669236"/>
            <a:ext cx="277133" cy="346868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278" y="4677572"/>
            <a:ext cx="260337" cy="346868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053" y="4667691"/>
            <a:ext cx="293929" cy="346868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605" y="4660224"/>
            <a:ext cx="218348" cy="355328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481" y="4681047"/>
            <a:ext cx="293929" cy="346868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752" y="4653326"/>
            <a:ext cx="335919" cy="363788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799" y="4680284"/>
            <a:ext cx="319123" cy="346868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327" y="4671599"/>
            <a:ext cx="310725" cy="346868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20" y="5486657"/>
            <a:ext cx="109105" cy="252021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989" y="5477321"/>
            <a:ext cx="167127" cy="252021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082" y="5489873"/>
            <a:ext cx="162110" cy="252021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679" y="5488804"/>
            <a:ext cx="178839" cy="252021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59" y="5488804"/>
            <a:ext cx="167472" cy="252021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777" y="5484091"/>
            <a:ext cx="163142" cy="252022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459" y="5504945"/>
            <a:ext cx="166299" cy="252022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907" y="5501898"/>
            <a:ext cx="160404" cy="252020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562" y="5504514"/>
            <a:ext cx="163142" cy="252022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594" y="5522539"/>
            <a:ext cx="309387" cy="229175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142" y="5531875"/>
            <a:ext cx="263889" cy="229175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210" y="5515844"/>
            <a:ext cx="309387" cy="229175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130" y="5549970"/>
            <a:ext cx="318486" cy="229175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016" y="5549970"/>
            <a:ext cx="318486" cy="229175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520" y="5526124"/>
            <a:ext cx="318486" cy="229175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312" y="5526014"/>
            <a:ext cx="318486" cy="238342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075" y="5529685"/>
            <a:ext cx="318486" cy="238342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548" y="5518217"/>
            <a:ext cx="327587" cy="229176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651" y="5507134"/>
            <a:ext cx="291188" cy="229176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39" y="5509073"/>
            <a:ext cx="336686" cy="229175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706" y="5532376"/>
            <a:ext cx="318486" cy="238342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623" y="5532376"/>
            <a:ext cx="318486" cy="229175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517" y="5516472"/>
            <a:ext cx="327587" cy="229176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272" y="5523232"/>
            <a:ext cx="336686" cy="238343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4437" y="4655326"/>
            <a:ext cx="78611" cy="391080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339366" y="909910"/>
            <a:ext cx="2355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 smtClean="0"/>
              <a:t>Voorbeeld test 1</a:t>
            </a:r>
            <a:endParaRPr lang="nl-NL" sz="3200" dirty="0"/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808" y="857416"/>
            <a:ext cx="4779129" cy="279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6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75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5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75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75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25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75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25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5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75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9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25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5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75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25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75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125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176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201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226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59" y="1131881"/>
            <a:ext cx="10058400" cy="4192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4" y="1208189"/>
            <a:ext cx="183872" cy="2496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57" y="1208189"/>
            <a:ext cx="183872" cy="249663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92" y="1208188"/>
            <a:ext cx="183872" cy="24966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127" y="1208188"/>
            <a:ext cx="183872" cy="249663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759" y="1208188"/>
            <a:ext cx="183872" cy="24966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148" y="1208188"/>
            <a:ext cx="183872" cy="24966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83" y="1208187"/>
            <a:ext cx="183872" cy="2496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743" y="275452"/>
            <a:ext cx="1151217" cy="491790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276" y="1216368"/>
            <a:ext cx="183872" cy="249663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09" y="1216368"/>
            <a:ext cx="183872" cy="249663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544" y="1216367"/>
            <a:ext cx="183872" cy="249663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79" y="1216367"/>
            <a:ext cx="183872" cy="249663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911" y="1216367"/>
            <a:ext cx="183872" cy="24966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44" y="1216367"/>
            <a:ext cx="183872" cy="249663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035" y="1216366"/>
            <a:ext cx="183872" cy="249663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750" y="1215543"/>
            <a:ext cx="183872" cy="249663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851" y="1206399"/>
            <a:ext cx="183872" cy="249663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018" y="1215542"/>
            <a:ext cx="183872" cy="249663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753" y="1215542"/>
            <a:ext cx="183872" cy="249663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385" y="1215542"/>
            <a:ext cx="183872" cy="249663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486" y="1206398"/>
            <a:ext cx="183872" cy="249663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221" y="1206397"/>
            <a:ext cx="183872" cy="249663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614" y="1214578"/>
            <a:ext cx="183872" cy="249663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59" y="1214578"/>
            <a:ext cx="183872" cy="249663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594" y="1214577"/>
            <a:ext cx="183872" cy="249663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473" y="1214577"/>
            <a:ext cx="183872" cy="249663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537" y="1214577"/>
            <a:ext cx="183872" cy="249663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350" y="1214577"/>
            <a:ext cx="183872" cy="249663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085" y="1214576"/>
            <a:ext cx="183872" cy="249663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026" y="1214577"/>
            <a:ext cx="183872" cy="249663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375" y="1214576"/>
            <a:ext cx="183872" cy="249663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59" y="2416784"/>
            <a:ext cx="10058400" cy="419212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4" y="2493092"/>
            <a:ext cx="183872" cy="249663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57" y="2493092"/>
            <a:ext cx="183872" cy="249663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92" y="2493091"/>
            <a:ext cx="183872" cy="249663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127" y="2493091"/>
            <a:ext cx="183872" cy="249663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759" y="2493091"/>
            <a:ext cx="183872" cy="249663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148" y="2493091"/>
            <a:ext cx="183872" cy="249663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83" y="2493090"/>
            <a:ext cx="183872" cy="249663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276" y="2501271"/>
            <a:ext cx="183872" cy="249663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09" y="2501271"/>
            <a:ext cx="183872" cy="249663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544" y="2501270"/>
            <a:ext cx="183872" cy="249663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79" y="2501270"/>
            <a:ext cx="183872" cy="249663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911" y="2501270"/>
            <a:ext cx="183872" cy="249663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44" y="2501270"/>
            <a:ext cx="183872" cy="249663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035" y="2501269"/>
            <a:ext cx="183872" cy="249663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750" y="2500446"/>
            <a:ext cx="183872" cy="249663"/>
          </a:xfrm>
          <a:prstGeom prst="rect">
            <a:avLst/>
          </a:prstGeom>
        </p:spPr>
      </p:pic>
      <p:pic>
        <p:nvPicPr>
          <p:cNvPr id="126" name="Picture 1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851" y="2491302"/>
            <a:ext cx="183872" cy="249663"/>
          </a:xfrm>
          <a:prstGeom prst="rect">
            <a:avLst/>
          </a:prstGeom>
        </p:spPr>
      </p:pic>
      <p:pic>
        <p:nvPicPr>
          <p:cNvPr id="127" name="Picture 1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018" y="2500445"/>
            <a:ext cx="183872" cy="249663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753" y="2500445"/>
            <a:ext cx="183872" cy="249663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385" y="2500445"/>
            <a:ext cx="183872" cy="249663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486" y="2491301"/>
            <a:ext cx="183872" cy="249663"/>
          </a:xfrm>
          <a:prstGeom prst="rect">
            <a:avLst/>
          </a:prstGeom>
        </p:spPr>
      </p:pic>
      <p:pic>
        <p:nvPicPr>
          <p:cNvPr id="131" name="Picture 1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221" y="2491300"/>
            <a:ext cx="183872" cy="249663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614" y="2499481"/>
            <a:ext cx="183872" cy="249663"/>
          </a:xfrm>
          <a:prstGeom prst="rect">
            <a:avLst/>
          </a:prstGeom>
        </p:spPr>
      </p:pic>
      <p:pic>
        <p:nvPicPr>
          <p:cNvPr id="133" name="Picture 1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59" y="2499481"/>
            <a:ext cx="183872" cy="249663"/>
          </a:xfrm>
          <a:prstGeom prst="rect">
            <a:avLst/>
          </a:prstGeom>
        </p:spPr>
      </p:pic>
      <p:pic>
        <p:nvPicPr>
          <p:cNvPr id="134" name="Picture 1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594" y="2499480"/>
            <a:ext cx="183872" cy="249663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473" y="2499480"/>
            <a:ext cx="183872" cy="249663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537" y="2499480"/>
            <a:ext cx="183872" cy="249663"/>
          </a:xfrm>
          <a:prstGeom prst="rect">
            <a:avLst/>
          </a:prstGeom>
        </p:spPr>
      </p:pic>
      <p:pic>
        <p:nvPicPr>
          <p:cNvPr id="137" name="Picture 1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350" y="2499480"/>
            <a:ext cx="183872" cy="249663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085" y="2499479"/>
            <a:ext cx="183872" cy="249663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026" y="2499480"/>
            <a:ext cx="183872" cy="249663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375" y="2499479"/>
            <a:ext cx="183872" cy="249663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5" y="3772106"/>
            <a:ext cx="10058400" cy="419212"/>
          </a:xfrm>
          <a:prstGeom prst="rect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50" y="3848414"/>
            <a:ext cx="183872" cy="249663"/>
          </a:xfrm>
          <a:prstGeom prst="rect">
            <a:avLst/>
          </a:prstGeom>
        </p:spPr>
      </p:pic>
      <p:pic>
        <p:nvPicPr>
          <p:cNvPr id="144" name="Picture 1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83" y="3848414"/>
            <a:ext cx="183872" cy="249663"/>
          </a:xfrm>
          <a:prstGeom prst="rect">
            <a:avLst/>
          </a:prstGeom>
        </p:spPr>
      </p:pic>
      <p:pic>
        <p:nvPicPr>
          <p:cNvPr id="145" name="Picture 1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318" y="3848413"/>
            <a:ext cx="183872" cy="249663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053" y="3848413"/>
            <a:ext cx="183872" cy="249663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685" y="3848413"/>
            <a:ext cx="183872" cy="249663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074" y="3848413"/>
            <a:ext cx="183872" cy="249663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809" y="3848412"/>
            <a:ext cx="183872" cy="249663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202" y="3856593"/>
            <a:ext cx="183872" cy="249663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735" y="3856593"/>
            <a:ext cx="183872" cy="249663"/>
          </a:xfrm>
          <a:prstGeom prst="rect">
            <a:avLst/>
          </a:prstGeom>
        </p:spPr>
      </p:pic>
      <p:pic>
        <p:nvPicPr>
          <p:cNvPr id="152" name="Picture 1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470" y="3856592"/>
            <a:ext cx="183872" cy="249663"/>
          </a:xfrm>
          <a:prstGeom prst="rect">
            <a:avLst/>
          </a:prstGeom>
        </p:spPr>
      </p:pic>
      <p:pic>
        <p:nvPicPr>
          <p:cNvPr id="153" name="Picture 1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205" y="3856592"/>
            <a:ext cx="183872" cy="249663"/>
          </a:xfrm>
          <a:prstGeom prst="rect">
            <a:avLst/>
          </a:prstGeom>
        </p:spPr>
      </p:pic>
      <p:pic>
        <p:nvPicPr>
          <p:cNvPr id="154" name="Picture 1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837" y="3856592"/>
            <a:ext cx="183872" cy="249663"/>
          </a:xfrm>
          <a:prstGeom prst="rect">
            <a:avLst/>
          </a:prstGeom>
        </p:spPr>
      </p:pic>
      <p:pic>
        <p:nvPicPr>
          <p:cNvPr id="155" name="Picture 1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370" y="3856592"/>
            <a:ext cx="183872" cy="249663"/>
          </a:xfrm>
          <a:prstGeom prst="rect">
            <a:avLst/>
          </a:prstGeom>
        </p:spPr>
      </p:pic>
      <p:pic>
        <p:nvPicPr>
          <p:cNvPr id="156" name="Picture 1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961" y="3856591"/>
            <a:ext cx="183872" cy="249663"/>
          </a:xfrm>
          <a:prstGeom prst="rect">
            <a:avLst/>
          </a:prstGeom>
        </p:spPr>
      </p:pic>
      <p:pic>
        <p:nvPicPr>
          <p:cNvPr id="157" name="Picture 15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76" y="3855768"/>
            <a:ext cx="183872" cy="249663"/>
          </a:xfrm>
          <a:prstGeom prst="rect">
            <a:avLst/>
          </a:prstGeom>
        </p:spPr>
      </p:pic>
      <p:pic>
        <p:nvPicPr>
          <p:cNvPr id="158" name="Picture 1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777" y="3846624"/>
            <a:ext cx="183872" cy="249663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944" y="3855767"/>
            <a:ext cx="183872" cy="249663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79" y="3855767"/>
            <a:ext cx="183872" cy="249663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311" y="3855767"/>
            <a:ext cx="183872" cy="249663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412" y="3846623"/>
            <a:ext cx="183872" cy="249663"/>
          </a:xfrm>
          <a:prstGeom prst="rect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147" y="3846622"/>
            <a:ext cx="183872" cy="249663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40" y="3854803"/>
            <a:ext cx="183872" cy="249663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785" y="3854803"/>
            <a:ext cx="183872" cy="249663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20" y="3854802"/>
            <a:ext cx="183872" cy="249663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399" y="3854802"/>
            <a:ext cx="183872" cy="249663"/>
          </a:xfrm>
          <a:prstGeom prst="rect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463" y="3854802"/>
            <a:ext cx="183872" cy="249663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76" y="3854802"/>
            <a:ext cx="183872" cy="249663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011" y="3854801"/>
            <a:ext cx="183872" cy="249663"/>
          </a:xfrm>
          <a:prstGeom prst="rect">
            <a:avLst/>
          </a:prstGeom>
        </p:spPr>
      </p:pic>
      <p:pic>
        <p:nvPicPr>
          <p:cNvPr id="171" name="Picture 17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952" y="3854802"/>
            <a:ext cx="183872" cy="249663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301" y="3854801"/>
            <a:ext cx="183872" cy="249663"/>
          </a:xfrm>
          <a:prstGeom prst="rect">
            <a:avLst/>
          </a:prstGeom>
        </p:spPr>
      </p:pic>
      <p:pic>
        <p:nvPicPr>
          <p:cNvPr id="174" name="Picture 1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5" y="5102729"/>
            <a:ext cx="10058400" cy="419212"/>
          </a:xfrm>
          <a:prstGeom prst="rect">
            <a:avLst/>
          </a:prstGeom>
        </p:spPr>
      </p:pic>
      <p:pic>
        <p:nvPicPr>
          <p:cNvPr id="175" name="Picture 17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50" y="5179037"/>
            <a:ext cx="183872" cy="249663"/>
          </a:xfrm>
          <a:prstGeom prst="rect">
            <a:avLst/>
          </a:prstGeom>
        </p:spPr>
      </p:pic>
      <p:pic>
        <p:nvPicPr>
          <p:cNvPr id="176" name="Picture 17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83" y="5179037"/>
            <a:ext cx="183872" cy="249663"/>
          </a:xfrm>
          <a:prstGeom prst="rect">
            <a:avLst/>
          </a:prstGeom>
        </p:spPr>
      </p:pic>
      <p:pic>
        <p:nvPicPr>
          <p:cNvPr id="177" name="Picture 17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318" y="5179036"/>
            <a:ext cx="183872" cy="249663"/>
          </a:xfrm>
          <a:prstGeom prst="rect">
            <a:avLst/>
          </a:prstGeom>
        </p:spPr>
      </p:pic>
      <p:pic>
        <p:nvPicPr>
          <p:cNvPr id="178" name="Picture 17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053" y="5179036"/>
            <a:ext cx="183872" cy="249663"/>
          </a:xfrm>
          <a:prstGeom prst="rect">
            <a:avLst/>
          </a:prstGeom>
        </p:spPr>
      </p:pic>
      <p:pic>
        <p:nvPicPr>
          <p:cNvPr id="179" name="Picture 17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685" y="5179036"/>
            <a:ext cx="183872" cy="249663"/>
          </a:xfrm>
          <a:prstGeom prst="rect">
            <a:avLst/>
          </a:prstGeom>
        </p:spPr>
      </p:pic>
      <p:pic>
        <p:nvPicPr>
          <p:cNvPr id="180" name="Picture 17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074" y="5179036"/>
            <a:ext cx="183872" cy="249663"/>
          </a:xfrm>
          <a:prstGeom prst="rect">
            <a:avLst/>
          </a:prstGeom>
        </p:spPr>
      </p:pic>
      <p:pic>
        <p:nvPicPr>
          <p:cNvPr id="181" name="Picture 18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809" y="5179035"/>
            <a:ext cx="183872" cy="249663"/>
          </a:xfrm>
          <a:prstGeom prst="rect">
            <a:avLst/>
          </a:prstGeom>
        </p:spPr>
      </p:pic>
      <p:pic>
        <p:nvPicPr>
          <p:cNvPr id="182" name="Picture 18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202" y="5187216"/>
            <a:ext cx="183872" cy="249663"/>
          </a:xfrm>
          <a:prstGeom prst="rect">
            <a:avLst/>
          </a:prstGeom>
        </p:spPr>
      </p:pic>
      <p:pic>
        <p:nvPicPr>
          <p:cNvPr id="183" name="Picture 18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735" y="5187216"/>
            <a:ext cx="183872" cy="249663"/>
          </a:xfrm>
          <a:prstGeom prst="rect">
            <a:avLst/>
          </a:prstGeom>
        </p:spPr>
      </p:pic>
      <p:pic>
        <p:nvPicPr>
          <p:cNvPr id="184" name="Picture 18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470" y="5187215"/>
            <a:ext cx="183872" cy="249663"/>
          </a:xfrm>
          <a:prstGeom prst="rect">
            <a:avLst/>
          </a:prstGeom>
        </p:spPr>
      </p:pic>
      <p:pic>
        <p:nvPicPr>
          <p:cNvPr id="185" name="Picture 18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205" y="5187215"/>
            <a:ext cx="183872" cy="249663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837" y="5187215"/>
            <a:ext cx="183872" cy="249663"/>
          </a:xfrm>
          <a:prstGeom prst="rect">
            <a:avLst/>
          </a:prstGeom>
        </p:spPr>
      </p:pic>
      <p:pic>
        <p:nvPicPr>
          <p:cNvPr id="187" name="Picture 18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370" y="5187215"/>
            <a:ext cx="183872" cy="249663"/>
          </a:xfrm>
          <a:prstGeom prst="rect">
            <a:avLst/>
          </a:prstGeom>
        </p:spPr>
      </p:pic>
      <p:pic>
        <p:nvPicPr>
          <p:cNvPr id="188" name="Picture 18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961" y="5187214"/>
            <a:ext cx="183872" cy="249663"/>
          </a:xfrm>
          <a:prstGeom prst="rect">
            <a:avLst/>
          </a:prstGeom>
        </p:spPr>
      </p:pic>
      <p:pic>
        <p:nvPicPr>
          <p:cNvPr id="189" name="Picture 18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76" y="5186391"/>
            <a:ext cx="183872" cy="249663"/>
          </a:xfrm>
          <a:prstGeom prst="rect">
            <a:avLst/>
          </a:prstGeom>
        </p:spPr>
      </p:pic>
      <p:pic>
        <p:nvPicPr>
          <p:cNvPr id="190" name="Picture 18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777" y="5177247"/>
            <a:ext cx="183872" cy="249663"/>
          </a:xfrm>
          <a:prstGeom prst="rect">
            <a:avLst/>
          </a:prstGeom>
        </p:spPr>
      </p:pic>
      <p:pic>
        <p:nvPicPr>
          <p:cNvPr id="191" name="Picture 19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944" y="5186390"/>
            <a:ext cx="183872" cy="249663"/>
          </a:xfrm>
          <a:prstGeom prst="rect">
            <a:avLst/>
          </a:prstGeom>
        </p:spPr>
      </p:pic>
      <p:pic>
        <p:nvPicPr>
          <p:cNvPr id="192" name="Picture 19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79" y="5186390"/>
            <a:ext cx="183872" cy="249663"/>
          </a:xfrm>
          <a:prstGeom prst="rect">
            <a:avLst/>
          </a:prstGeom>
        </p:spPr>
      </p:pic>
      <p:pic>
        <p:nvPicPr>
          <p:cNvPr id="193" name="Picture 19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311" y="5186390"/>
            <a:ext cx="183872" cy="249663"/>
          </a:xfrm>
          <a:prstGeom prst="rect">
            <a:avLst/>
          </a:prstGeom>
        </p:spPr>
      </p:pic>
      <p:pic>
        <p:nvPicPr>
          <p:cNvPr id="194" name="Picture 19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412" y="5177246"/>
            <a:ext cx="183872" cy="249663"/>
          </a:xfrm>
          <a:prstGeom prst="rect">
            <a:avLst/>
          </a:prstGeom>
        </p:spPr>
      </p:pic>
      <p:pic>
        <p:nvPicPr>
          <p:cNvPr id="195" name="Picture 19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147" y="5177245"/>
            <a:ext cx="183872" cy="249663"/>
          </a:xfrm>
          <a:prstGeom prst="rect">
            <a:avLst/>
          </a:prstGeom>
        </p:spPr>
      </p:pic>
      <p:pic>
        <p:nvPicPr>
          <p:cNvPr id="196" name="Picture 19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40" y="5185426"/>
            <a:ext cx="183872" cy="249663"/>
          </a:xfrm>
          <a:prstGeom prst="rect">
            <a:avLst/>
          </a:prstGeom>
        </p:spPr>
      </p:pic>
      <p:pic>
        <p:nvPicPr>
          <p:cNvPr id="197" name="Picture 19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785" y="5185426"/>
            <a:ext cx="183872" cy="249663"/>
          </a:xfrm>
          <a:prstGeom prst="rect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20" y="5185425"/>
            <a:ext cx="183872" cy="249663"/>
          </a:xfrm>
          <a:prstGeom prst="rect">
            <a:avLst/>
          </a:prstGeom>
        </p:spPr>
      </p:pic>
      <p:pic>
        <p:nvPicPr>
          <p:cNvPr id="199" name="Picture 19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399" y="5185425"/>
            <a:ext cx="183872" cy="249663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463" y="5185425"/>
            <a:ext cx="183872" cy="249663"/>
          </a:xfrm>
          <a:prstGeom prst="rect">
            <a:avLst/>
          </a:prstGeom>
        </p:spPr>
      </p:pic>
      <p:pic>
        <p:nvPicPr>
          <p:cNvPr id="201" name="Picture 20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76" y="5185425"/>
            <a:ext cx="183872" cy="249663"/>
          </a:xfrm>
          <a:prstGeom prst="rect">
            <a:avLst/>
          </a:prstGeom>
        </p:spPr>
      </p:pic>
      <p:pic>
        <p:nvPicPr>
          <p:cNvPr id="202" name="Picture 20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011" y="5185424"/>
            <a:ext cx="183872" cy="249663"/>
          </a:xfrm>
          <a:prstGeom prst="rect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952" y="5185425"/>
            <a:ext cx="183872" cy="249663"/>
          </a:xfrm>
          <a:prstGeom prst="rect">
            <a:avLst/>
          </a:prstGeom>
        </p:spPr>
      </p:pic>
      <p:pic>
        <p:nvPicPr>
          <p:cNvPr id="204" name="Picture 20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301" y="5185424"/>
            <a:ext cx="183872" cy="249663"/>
          </a:xfrm>
          <a:prstGeom prst="rect">
            <a:avLst/>
          </a:prstGeom>
        </p:spPr>
      </p:pic>
      <p:pic>
        <p:nvPicPr>
          <p:cNvPr id="207" name="Picture 20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130" y="3403180"/>
            <a:ext cx="1179406" cy="212349"/>
          </a:xfrm>
          <a:prstGeom prst="rect">
            <a:avLst/>
          </a:prstGeom>
        </p:spPr>
      </p:pic>
      <p:pic>
        <p:nvPicPr>
          <p:cNvPr id="208" name="Picture 20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44" y="6213548"/>
            <a:ext cx="1194462" cy="212349"/>
          </a:xfrm>
          <a:prstGeom prst="rect">
            <a:avLst/>
          </a:prstGeom>
        </p:spPr>
      </p:pic>
      <p:pic>
        <p:nvPicPr>
          <p:cNvPr id="210" name="Picture 20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832" y="2087959"/>
            <a:ext cx="1454997" cy="179483"/>
          </a:xfrm>
          <a:prstGeom prst="rect">
            <a:avLst/>
          </a:prstGeom>
        </p:spPr>
      </p:pic>
      <p:pic>
        <p:nvPicPr>
          <p:cNvPr id="211" name="Picture 2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205" y="4740436"/>
            <a:ext cx="2867656" cy="203239"/>
          </a:xfrm>
          <a:prstGeom prst="rect">
            <a:avLst/>
          </a:prstGeom>
        </p:spPr>
      </p:pic>
      <p:sp>
        <p:nvSpPr>
          <p:cNvPr id="212" name="Rectangle 211"/>
          <p:cNvSpPr/>
          <p:nvPr/>
        </p:nvSpPr>
        <p:spPr>
          <a:xfrm>
            <a:off x="-81794" y="269830"/>
            <a:ext cx="31622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 smtClean="0"/>
              <a:t>Stopwatch</a:t>
            </a:r>
            <a:endParaRPr lang="nl-NL" sz="3200" dirty="0"/>
          </a:p>
        </p:txBody>
      </p:sp>
      <p:pic>
        <p:nvPicPr>
          <p:cNvPr id="213" name="Picture 2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5" y="2940300"/>
            <a:ext cx="10058400" cy="305111"/>
          </a:xfrm>
          <a:prstGeom prst="rect">
            <a:avLst/>
          </a:prstGeom>
        </p:spPr>
      </p:pic>
      <p:pic>
        <p:nvPicPr>
          <p:cNvPr id="214" name="Picture 2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5" y="4268739"/>
            <a:ext cx="10058400" cy="305111"/>
          </a:xfrm>
          <a:prstGeom prst="rect">
            <a:avLst/>
          </a:prstGeom>
        </p:spPr>
      </p:pic>
      <p:pic>
        <p:nvPicPr>
          <p:cNvPr id="215" name="Picture 2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42" y="5635702"/>
            <a:ext cx="10058400" cy="305111"/>
          </a:xfrm>
          <a:prstGeom prst="rect">
            <a:avLst/>
          </a:prstGeom>
        </p:spPr>
      </p:pic>
      <p:pic>
        <p:nvPicPr>
          <p:cNvPr id="216" name="Picture 2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76" y="1634714"/>
            <a:ext cx="10058400" cy="30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6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6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7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0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40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700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800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000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10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400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700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8000"/>
                            </p:stCondLst>
                            <p:childTnLst>
                              <p:par>
                                <p:cTn id="15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00"/>
                            </p:stCondLst>
                            <p:childTnLst>
                              <p:par>
                                <p:cTn id="16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1000"/>
                            </p:stCondLst>
                            <p:childTnLst>
                              <p:par>
                                <p:cTn id="16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4000"/>
                            </p:stCondLst>
                            <p:childTnLst>
                              <p:par>
                                <p:cTn id="17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7000"/>
                            </p:stCondLst>
                            <p:childTnLst>
                              <p:par>
                                <p:cTn id="18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800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60000"/>
                            </p:stCondLst>
                            <p:childTnLst>
                              <p:par>
                                <p:cTn id="19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1000"/>
                            </p:stCondLst>
                            <p:childTnLst>
                              <p:par>
                                <p:cTn id="19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2000"/>
                            </p:stCondLst>
                            <p:childTnLst>
                              <p:par>
                                <p:cTn id="19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3000"/>
                            </p:stCondLst>
                            <p:childTnLst>
                              <p:par>
                                <p:cTn id="20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4000"/>
                            </p:stCondLst>
                            <p:childTnLst>
                              <p:par>
                                <p:cTn id="20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0"/>
                            </p:stCondLst>
                            <p:childTnLst>
                              <p:par>
                                <p:cTn id="20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6000"/>
                            </p:stCondLst>
                            <p:childTnLst>
                              <p:par>
                                <p:cTn id="2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7000"/>
                            </p:stCondLst>
                            <p:childTnLst>
                              <p:par>
                                <p:cTn id="2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8000"/>
                            </p:stCondLst>
                            <p:childTnLst>
                              <p:par>
                                <p:cTn id="2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9000"/>
                            </p:stCondLst>
                            <p:childTnLst>
                              <p:par>
                                <p:cTn id="2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70000"/>
                            </p:stCondLst>
                            <p:childTnLst>
                              <p:par>
                                <p:cTn id="2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71000"/>
                            </p:stCondLst>
                            <p:childTnLst>
                              <p:par>
                                <p:cTn id="2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2000"/>
                            </p:stCondLst>
                            <p:childTnLst>
                              <p:par>
                                <p:cTn id="2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3000"/>
                            </p:stCondLst>
                            <p:childTnLst>
                              <p:par>
                                <p:cTn id="23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4000"/>
                            </p:stCondLst>
                            <p:childTnLst>
                              <p:par>
                                <p:cTn id="2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5000"/>
                            </p:stCondLst>
                            <p:childTnLst>
                              <p:par>
                                <p:cTn id="2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6000"/>
                            </p:stCondLst>
                            <p:childTnLst>
                              <p:par>
                                <p:cTn id="2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7000"/>
                            </p:stCondLst>
                            <p:childTnLst>
                              <p:par>
                                <p:cTn id="2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8000"/>
                            </p:stCondLst>
                            <p:childTnLst>
                              <p:par>
                                <p:cTn id="2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9000"/>
                            </p:stCondLst>
                            <p:childTnLst>
                              <p:par>
                                <p:cTn id="2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80000"/>
                            </p:stCondLst>
                            <p:childTnLst>
                              <p:par>
                                <p:cTn id="2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81000"/>
                            </p:stCondLst>
                            <p:childTnLst>
                              <p:par>
                                <p:cTn id="2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2000"/>
                            </p:stCondLst>
                            <p:childTnLst>
                              <p:par>
                                <p:cTn id="2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3000"/>
                            </p:stCondLst>
                            <p:childTnLst>
                              <p:par>
                                <p:cTn id="2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84000"/>
                            </p:stCondLst>
                            <p:childTnLst>
                              <p:par>
                                <p:cTn id="2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5000"/>
                            </p:stCondLst>
                            <p:childTnLst>
                              <p:par>
                                <p:cTn id="2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6000"/>
                            </p:stCondLst>
                            <p:childTnLst>
                              <p:par>
                                <p:cTn id="2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7000"/>
                            </p:stCondLst>
                            <p:childTnLst>
                              <p:par>
                                <p:cTn id="2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8000"/>
                            </p:stCondLst>
                            <p:childTnLst>
                              <p:par>
                                <p:cTn id="2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89000"/>
                            </p:stCondLst>
                            <p:childTnLst>
                              <p:par>
                                <p:cTn id="28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90000"/>
                            </p:stCondLst>
                            <p:childTnLst>
                              <p:par>
                                <p:cTn id="28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91000"/>
                            </p:stCondLst>
                            <p:childTnLst>
                              <p:par>
                                <p:cTn id="28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92000"/>
                            </p:stCondLst>
                            <p:childTnLst>
                              <p:par>
                                <p:cTn id="29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93000"/>
                            </p:stCondLst>
                            <p:childTnLst>
                              <p:par>
                                <p:cTn id="29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94000"/>
                            </p:stCondLst>
                            <p:childTnLst>
                              <p:par>
                                <p:cTn id="29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95000"/>
                            </p:stCondLst>
                            <p:childTnLst>
                              <p:par>
                                <p:cTn id="29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96000"/>
                            </p:stCondLst>
                            <p:childTnLst>
                              <p:par>
                                <p:cTn id="30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97000"/>
                            </p:stCondLst>
                            <p:childTnLst>
                              <p:par>
                                <p:cTn id="30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8000"/>
                            </p:stCondLst>
                            <p:childTnLst>
                              <p:par>
                                <p:cTn id="30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99000"/>
                            </p:stCondLst>
                            <p:childTnLst>
                              <p:par>
                                <p:cTn id="3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5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5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5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6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6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6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80" y="933094"/>
            <a:ext cx="2577283" cy="33311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77215" y="4707770"/>
            <a:ext cx="78892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 smtClean="0"/>
              <a:t>Schrijf op hoe lang je er over gedaan hebt.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90867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59" y="4154054"/>
            <a:ext cx="10058400" cy="12647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32" y="4229291"/>
            <a:ext cx="335919" cy="3468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64" y="4215845"/>
            <a:ext cx="277133" cy="355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024" y="4219714"/>
            <a:ext cx="243541" cy="34686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931" y="4224019"/>
            <a:ext cx="277133" cy="34686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808" y="4237897"/>
            <a:ext cx="277133" cy="3468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852" y="4214226"/>
            <a:ext cx="344317" cy="34686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593" y="4227645"/>
            <a:ext cx="310725" cy="3468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544" y="4225143"/>
            <a:ext cx="277133" cy="34686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921" y="4201436"/>
            <a:ext cx="72338" cy="35987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665" y="4211909"/>
            <a:ext cx="277133" cy="36378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8146" y="4211938"/>
            <a:ext cx="327521" cy="36378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147" y="4205504"/>
            <a:ext cx="277133" cy="3637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585" y="4220102"/>
            <a:ext cx="72338" cy="35987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483" y="4233595"/>
            <a:ext cx="277133" cy="34686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056" y="4210150"/>
            <a:ext cx="72338" cy="35987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981" y="4224827"/>
            <a:ext cx="277133" cy="34686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529" y="4233163"/>
            <a:ext cx="260337" cy="3468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304" y="4223282"/>
            <a:ext cx="293929" cy="34686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6" y="4215815"/>
            <a:ext cx="218348" cy="35532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732" y="4236638"/>
            <a:ext cx="293929" cy="34686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003" y="4208917"/>
            <a:ext cx="335919" cy="36378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050" y="4235875"/>
            <a:ext cx="319123" cy="34686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578" y="4227190"/>
            <a:ext cx="310725" cy="34686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71" y="5042248"/>
            <a:ext cx="109105" cy="25202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240" y="5032912"/>
            <a:ext cx="167127" cy="25202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333" y="5045464"/>
            <a:ext cx="162110" cy="25202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930" y="5044395"/>
            <a:ext cx="178839" cy="25202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10" y="5044395"/>
            <a:ext cx="167472" cy="25202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028" y="5039682"/>
            <a:ext cx="163142" cy="25202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710" y="5060536"/>
            <a:ext cx="166299" cy="25202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158" y="5057489"/>
            <a:ext cx="160404" cy="25202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813" y="5060105"/>
            <a:ext cx="163142" cy="25202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845" y="5078130"/>
            <a:ext cx="309387" cy="22917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393" y="5087466"/>
            <a:ext cx="263889" cy="22917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461" y="5071435"/>
            <a:ext cx="309387" cy="22917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381" y="5105561"/>
            <a:ext cx="318486" cy="22917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267" y="5105561"/>
            <a:ext cx="318486" cy="22917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771" y="5081715"/>
            <a:ext cx="318486" cy="22917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563" y="5081605"/>
            <a:ext cx="318486" cy="23834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326" y="5085276"/>
            <a:ext cx="318486" cy="23834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799" y="5073808"/>
            <a:ext cx="327587" cy="229176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902" y="5062725"/>
            <a:ext cx="291188" cy="22917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4290" y="5064664"/>
            <a:ext cx="336686" cy="22917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957" y="5087967"/>
            <a:ext cx="318486" cy="23834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874" y="5087967"/>
            <a:ext cx="318486" cy="22917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768" y="5072063"/>
            <a:ext cx="327587" cy="22917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523" y="5078823"/>
            <a:ext cx="336686" cy="23834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688" y="4210917"/>
            <a:ext cx="78611" cy="391080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310704" y="477648"/>
            <a:ext cx="2355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 smtClean="0"/>
              <a:t>Voorbeeld</a:t>
            </a:r>
          </a:p>
          <a:p>
            <a:pPr algn="ctr"/>
            <a:r>
              <a:rPr lang="nl-NL" sz="3200" b="1" dirty="0"/>
              <a:t>t</a:t>
            </a:r>
            <a:r>
              <a:rPr lang="nl-NL" sz="3200" b="1" dirty="0" smtClean="0"/>
              <a:t>est 2</a:t>
            </a:r>
            <a:endParaRPr lang="nl-NL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808" y="857416"/>
            <a:ext cx="4779129" cy="279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5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5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4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9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10"/>
                            </p:stCondLst>
                            <p:childTnLst>
                              <p:par>
                                <p:cTn id="1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1510"/>
                            </p:stCondLst>
                            <p:childTnLst>
                              <p:par>
                                <p:cTn id="1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2010"/>
                            </p:stCondLst>
                            <p:childTnLst>
                              <p:par>
                                <p:cTn id="13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2260"/>
                            </p:stCondLst>
                            <p:childTnLst>
                              <p:par>
                                <p:cTn id="14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2760"/>
                            </p:stCondLst>
                            <p:childTnLst>
                              <p:par>
                                <p:cTn id="14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3260"/>
                            </p:stCondLst>
                            <p:childTnLst>
                              <p:par>
                                <p:cTn id="14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59" y="1131881"/>
            <a:ext cx="10058400" cy="4192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4" y="1208189"/>
            <a:ext cx="183872" cy="2496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57" y="1208189"/>
            <a:ext cx="183872" cy="249663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92" y="1208188"/>
            <a:ext cx="183872" cy="24966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127" y="1208188"/>
            <a:ext cx="183872" cy="249663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759" y="1208188"/>
            <a:ext cx="183872" cy="249663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148" y="1208188"/>
            <a:ext cx="183872" cy="24966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83" y="1208187"/>
            <a:ext cx="183872" cy="2496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10" y="279246"/>
            <a:ext cx="1151217" cy="491790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276" y="1216368"/>
            <a:ext cx="183872" cy="249663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09" y="1216368"/>
            <a:ext cx="183872" cy="249663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544" y="1216367"/>
            <a:ext cx="183872" cy="249663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79" y="1216367"/>
            <a:ext cx="183872" cy="249663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911" y="1216367"/>
            <a:ext cx="183872" cy="24966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44" y="1216367"/>
            <a:ext cx="183872" cy="249663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035" y="1216366"/>
            <a:ext cx="183872" cy="249663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750" y="1215543"/>
            <a:ext cx="183872" cy="249663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851" y="1206399"/>
            <a:ext cx="183872" cy="249663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018" y="1215542"/>
            <a:ext cx="183872" cy="249663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753" y="1215542"/>
            <a:ext cx="183872" cy="249663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385" y="1215542"/>
            <a:ext cx="183872" cy="249663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486" y="1206398"/>
            <a:ext cx="183872" cy="249663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221" y="1206397"/>
            <a:ext cx="183872" cy="249663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614" y="1214578"/>
            <a:ext cx="183872" cy="249663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59" y="1214578"/>
            <a:ext cx="183872" cy="249663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594" y="1214577"/>
            <a:ext cx="183872" cy="249663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473" y="1214577"/>
            <a:ext cx="183872" cy="249663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537" y="1214577"/>
            <a:ext cx="183872" cy="249663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350" y="1214577"/>
            <a:ext cx="183872" cy="249663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085" y="1214576"/>
            <a:ext cx="183872" cy="249663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026" y="1214577"/>
            <a:ext cx="183872" cy="249663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375" y="1214576"/>
            <a:ext cx="183872" cy="249663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59" y="2416784"/>
            <a:ext cx="10058400" cy="419212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4" y="2493092"/>
            <a:ext cx="183872" cy="249663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57" y="2493092"/>
            <a:ext cx="183872" cy="249663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392" y="2493091"/>
            <a:ext cx="183872" cy="249663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127" y="2493091"/>
            <a:ext cx="183872" cy="249663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759" y="2493091"/>
            <a:ext cx="183872" cy="249663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148" y="2493091"/>
            <a:ext cx="183872" cy="249663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83" y="2493090"/>
            <a:ext cx="183872" cy="249663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276" y="2501271"/>
            <a:ext cx="183872" cy="249663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09" y="2501271"/>
            <a:ext cx="183872" cy="249663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544" y="2501270"/>
            <a:ext cx="183872" cy="249663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279" y="2501270"/>
            <a:ext cx="183872" cy="249663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911" y="2501270"/>
            <a:ext cx="183872" cy="249663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44" y="2501270"/>
            <a:ext cx="183872" cy="249663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035" y="2501269"/>
            <a:ext cx="183872" cy="249663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750" y="2500446"/>
            <a:ext cx="183872" cy="249663"/>
          </a:xfrm>
          <a:prstGeom prst="rect">
            <a:avLst/>
          </a:prstGeom>
        </p:spPr>
      </p:pic>
      <p:pic>
        <p:nvPicPr>
          <p:cNvPr id="126" name="Picture 1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851" y="2491302"/>
            <a:ext cx="183872" cy="249663"/>
          </a:xfrm>
          <a:prstGeom prst="rect">
            <a:avLst/>
          </a:prstGeom>
        </p:spPr>
      </p:pic>
      <p:pic>
        <p:nvPicPr>
          <p:cNvPr id="127" name="Picture 1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018" y="2500445"/>
            <a:ext cx="183872" cy="249663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753" y="2500445"/>
            <a:ext cx="183872" cy="249663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385" y="2500445"/>
            <a:ext cx="183872" cy="249663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486" y="2491301"/>
            <a:ext cx="183872" cy="249663"/>
          </a:xfrm>
          <a:prstGeom prst="rect">
            <a:avLst/>
          </a:prstGeom>
        </p:spPr>
      </p:pic>
      <p:pic>
        <p:nvPicPr>
          <p:cNvPr id="131" name="Picture 1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221" y="2491300"/>
            <a:ext cx="183872" cy="249663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614" y="2499481"/>
            <a:ext cx="183872" cy="249663"/>
          </a:xfrm>
          <a:prstGeom prst="rect">
            <a:avLst/>
          </a:prstGeom>
        </p:spPr>
      </p:pic>
      <p:pic>
        <p:nvPicPr>
          <p:cNvPr id="133" name="Picture 1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59" y="2499481"/>
            <a:ext cx="183872" cy="249663"/>
          </a:xfrm>
          <a:prstGeom prst="rect">
            <a:avLst/>
          </a:prstGeom>
        </p:spPr>
      </p:pic>
      <p:pic>
        <p:nvPicPr>
          <p:cNvPr id="134" name="Picture 1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594" y="2499480"/>
            <a:ext cx="183872" cy="249663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473" y="2499480"/>
            <a:ext cx="183872" cy="249663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537" y="2499480"/>
            <a:ext cx="183872" cy="249663"/>
          </a:xfrm>
          <a:prstGeom prst="rect">
            <a:avLst/>
          </a:prstGeom>
        </p:spPr>
      </p:pic>
      <p:pic>
        <p:nvPicPr>
          <p:cNvPr id="137" name="Picture 1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350" y="2499480"/>
            <a:ext cx="183872" cy="249663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085" y="2499479"/>
            <a:ext cx="183872" cy="249663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026" y="2499480"/>
            <a:ext cx="183872" cy="249663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375" y="2499479"/>
            <a:ext cx="183872" cy="249663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5" y="3772106"/>
            <a:ext cx="10058400" cy="419212"/>
          </a:xfrm>
          <a:prstGeom prst="rect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50" y="3848414"/>
            <a:ext cx="183872" cy="249663"/>
          </a:xfrm>
          <a:prstGeom prst="rect">
            <a:avLst/>
          </a:prstGeom>
        </p:spPr>
      </p:pic>
      <p:pic>
        <p:nvPicPr>
          <p:cNvPr id="144" name="Picture 1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83" y="3848414"/>
            <a:ext cx="183872" cy="249663"/>
          </a:xfrm>
          <a:prstGeom prst="rect">
            <a:avLst/>
          </a:prstGeom>
        </p:spPr>
      </p:pic>
      <p:pic>
        <p:nvPicPr>
          <p:cNvPr id="145" name="Picture 1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318" y="3848413"/>
            <a:ext cx="183872" cy="249663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053" y="3848413"/>
            <a:ext cx="183872" cy="249663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685" y="3848413"/>
            <a:ext cx="183872" cy="249663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074" y="3848413"/>
            <a:ext cx="183872" cy="249663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809" y="3848412"/>
            <a:ext cx="183872" cy="249663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202" y="3856593"/>
            <a:ext cx="183872" cy="249663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735" y="3856593"/>
            <a:ext cx="183872" cy="249663"/>
          </a:xfrm>
          <a:prstGeom prst="rect">
            <a:avLst/>
          </a:prstGeom>
        </p:spPr>
      </p:pic>
      <p:pic>
        <p:nvPicPr>
          <p:cNvPr id="152" name="Picture 15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470" y="3856592"/>
            <a:ext cx="183872" cy="249663"/>
          </a:xfrm>
          <a:prstGeom prst="rect">
            <a:avLst/>
          </a:prstGeom>
        </p:spPr>
      </p:pic>
      <p:pic>
        <p:nvPicPr>
          <p:cNvPr id="153" name="Picture 1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205" y="3856592"/>
            <a:ext cx="183872" cy="249663"/>
          </a:xfrm>
          <a:prstGeom prst="rect">
            <a:avLst/>
          </a:prstGeom>
        </p:spPr>
      </p:pic>
      <p:pic>
        <p:nvPicPr>
          <p:cNvPr id="154" name="Picture 1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837" y="3856592"/>
            <a:ext cx="183872" cy="249663"/>
          </a:xfrm>
          <a:prstGeom prst="rect">
            <a:avLst/>
          </a:prstGeom>
        </p:spPr>
      </p:pic>
      <p:pic>
        <p:nvPicPr>
          <p:cNvPr id="155" name="Picture 1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370" y="3856592"/>
            <a:ext cx="183872" cy="249663"/>
          </a:xfrm>
          <a:prstGeom prst="rect">
            <a:avLst/>
          </a:prstGeom>
        </p:spPr>
      </p:pic>
      <p:pic>
        <p:nvPicPr>
          <p:cNvPr id="156" name="Picture 1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961" y="3856591"/>
            <a:ext cx="183872" cy="249663"/>
          </a:xfrm>
          <a:prstGeom prst="rect">
            <a:avLst/>
          </a:prstGeom>
        </p:spPr>
      </p:pic>
      <p:pic>
        <p:nvPicPr>
          <p:cNvPr id="157" name="Picture 15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76" y="3855768"/>
            <a:ext cx="183872" cy="249663"/>
          </a:xfrm>
          <a:prstGeom prst="rect">
            <a:avLst/>
          </a:prstGeom>
        </p:spPr>
      </p:pic>
      <p:pic>
        <p:nvPicPr>
          <p:cNvPr id="158" name="Picture 1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777" y="3846624"/>
            <a:ext cx="183872" cy="249663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944" y="3855767"/>
            <a:ext cx="183872" cy="249663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79" y="3855767"/>
            <a:ext cx="183872" cy="249663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311" y="3855767"/>
            <a:ext cx="183872" cy="249663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412" y="3846623"/>
            <a:ext cx="183872" cy="249663"/>
          </a:xfrm>
          <a:prstGeom prst="rect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147" y="3846622"/>
            <a:ext cx="183872" cy="249663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40" y="3854803"/>
            <a:ext cx="183872" cy="249663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785" y="3854803"/>
            <a:ext cx="183872" cy="249663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20" y="3854802"/>
            <a:ext cx="183872" cy="249663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399" y="3854802"/>
            <a:ext cx="183872" cy="249663"/>
          </a:xfrm>
          <a:prstGeom prst="rect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463" y="3854802"/>
            <a:ext cx="183872" cy="249663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76" y="3854802"/>
            <a:ext cx="183872" cy="249663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011" y="3854801"/>
            <a:ext cx="183872" cy="249663"/>
          </a:xfrm>
          <a:prstGeom prst="rect">
            <a:avLst/>
          </a:prstGeom>
        </p:spPr>
      </p:pic>
      <p:pic>
        <p:nvPicPr>
          <p:cNvPr id="171" name="Picture 17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952" y="3854802"/>
            <a:ext cx="183872" cy="249663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301" y="3854801"/>
            <a:ext cx="183872" cy="249663"/>
          </a:xfrm>
          <a:prstGeom prst="rect">
            <a:avLst/>
          </a:prstGeom>
        </p:spPr>
      </p:pic>
      <p:pic>
        <p:nvPicPr>
          <p:cNvPr id="174" name="Picture 1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5" y="5102729"/>
            <a:ext cx="10058400" cy="419212"/>
          </a:xfrm>
          <a:prstGeom prst="rect">
            <a:avLst/>
          </a:prstGeom>
        </p:spPr>
      </p:pic>
      <p:pic>
        <p:nvPicPr>
          <p:cNvPr id="175" name="Picture 17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50" y="5179037"/>
            <a:ext cx="183872" cy="249663"/>
          </a:xfrm>
          <a:prstGeom prst="rect">
            <a:avLst/>
          </a:prstGeom>
        </p:spPr>
      </p:pic>
      <p:pic>
        <p:nvPicPr>
          <p:cNvPr id="176" name="Picture 17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583" y="5179037"/>
            <a:ext cx="183872" cy="249663"/>
          </a:xfrm>
          <a:prstGeom prst="rect">
            <a:avLst/>
          </a:prstGeom>
        </p:spPr>
      </p:pic>
      <p:pic>
        <p:nvPicPr>
          <p:cNvPr id="177" name="Picture 17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318" y="5179036"/>
            <a:ext cx="183872" cy="249663"/>
          </a:xfrm>
          <a:prstGeom prst="rect">
            <a:avLst/>
          </a:prstGeom>
        </p:spPr>
      </p:pic>
      <p:pic>
        <p:nvPicPr>
          <p:cNvPr id="178" name="Picture 17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053" y="5179036"/>
            <a:ext cx="183872" cy="249663"/>
          </a:xfrm>
          <a:prstGeom prst="rect">
            <a:avLst/>
          </a:prstGeom>
        </p:spPr>
      </p:pic>
      <p:pic>
        <p:nvPicPr>
          <p:cNvPr id="179" name="Picture 17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685" y="5179036"/>
            <a:ext cx="183872" cy="249663"/>
          </a:xfrm>
          <a:prstGeom prst="rect">
            <a:avLst/>
          </a:prstGeom>
        </p:spPr>
      </p:pic>
      <p:pic>
        <p:nvPicPr>
          <p:cNvPr id="180" name="Picture 17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074" y="5179036"/>
            <a:ext cx="183872" cy="249663"/>
          </a:xfrm>
          <a:prstGeom prst="rect">
            <a:avLst/>
          </a:prstGeom>
        </p:spPr>
      </p:pic>
      <p:pic>
        <p:nvPicPr>
          <p:cNvPr id="181" name="Picture 18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809" y="5179035"/>
            <a:ext cx="183872" cy="249663"/>
          </a:xfrm>
          <a:prstGeom prst="rect">
            <a:avLst/>
          </a:prstGeom>
        </p:spPr>
      </p:pic>
      <p:pic>
        <p:nvPicPr>
          <p:cNvPr id="182" name="Picture 18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202" y="5187216"/>
            <a:ext cx="183872" cy="249663"/>
          </a:xfrm>
          <a:prstGeom prst="rect">
            <a:avLst/>
          </a:prstGeom>
        </p:spPr>
      </p:pic>
      <p:pic>
        <p:nvPicPr>
          <p:cNvPr id="183" name="Picture 18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735" y="5187216"/>
            <a:ext cx="183872" cy="249663"/>
          </a:xfrm>
          <a:prstGeom prst="rect">
            <a:avLst/>
          </a:prstGeom>
        </p:spPr>
      </p:pic>
      <p:pic>
        <p:nvPicPr>
          <p:cNvPr id="184" name="Picture 18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470" y="5187215"/>
            <a:ext cx="183872" cy="249663"/>
          </a:xfrm>
          <a:prstGeom prst="rect">
            <a:avLst/>
          </a:prstGeom>
        </p:spPr>
      </p:pic>
      <p:pic>
        <p:nvPicPr>
          <p:cNvPr id="185" name="Picture 18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205" y="5187215"/>
            <a:ext cx="183872" cy="249663"/>
          </a:xfrm>
          <a:prstGeom prst="rect">
            <a:avLst/>
          </a:prstGeom>
        </p:spPr>
      </p:pic>
      <p:pic>
        <p:nvPicPr>
          <p:cNvPr id="186" name="Picture 18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837" y="5187215"/>
            <a:ext cx="183872" cy="249663"/>
          </a:xfrm>
          <a:prstGeom prst="rect">
            <a:avLst/>
          </a:prstGeom>
        </p:spPr>
      </p:pic>
      <p:pic>
        <p:nvPicPr>
          <p:cNvPr id="187" name="Picture 18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370" y="5187215"/>
            <a:ext cx="183872" cy="249663"/>
          </a:xfrm>
          <a:prstGeom prst="rect">
            <a:avLst/>
          </a:prstGeom>
        </p:spPr>
      </p:pic>
      <p:pic>
        <p:nvPicPr>
          <p:cNvPr id="188" name="Picture 18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961" y="5187214"/>
            <a:ext cx="183872" cy="249663"/>
          </a:xfrm>
          <a:prstGeom prst="rect">
            <a:avLst/>
          </a:prstGeom>
        </p:spPr>
      </p:pic>
      <p:pic>
        <p:nvPicPr>
          <p:cNvPr id="189" name="Picture 18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76" y="5186391"/>
            <a:ext cx="183872" cy="249663"/>
          </a:xfrm>
          <a:prstGeom prst="rect">
            <a:avLst/>
          </a:prstGeom>
        </p:spPr>
      </p:pic>
      <p:pic>
        <p:nvPicPr>
          <p:cNvPr id="190" name="Picture 18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777" y="5177247"/>
            <a:ext cx="183872" cy="249663"/>
          </a:xfrm>
          <a:prstGeom prst="rect">
            <a:avLst/>
          </a:prstGeom>
        </p:spPr>
      </p:pic>
      <p:pic>
        <p:nvPicPr>
          <p:cNvPr id="191" name="Picture 19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944" y="5186390"/>
            <a:ext cx="183872" cy="249663"/>
          </a:xfrm>
          <a:prstGeom prst="rect">
            <a:avLst/>
          </a:prstGeom>
        </p:spPr>
      </p:pic>
      <p:pic>
        <p:nvPicPr>
          <p:cNvPr id="192" name="Picture 19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679" y="5186390"/>
            <a:ext cx="183872" cy="249663"/>
          </a:xfrm>
          <a:prstGeom prst="rect">
            <a:avLst/>
          </a:prstGeom>
        </p:spPr>
      </p:pic>
      <p:pic>
        <p:nvPicPr>
          <p:cNvPr id="193" name="Picture 19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311" y="5186390"/>
            <a:ext cx="183872" cy="249663"/>
          </a:xfrm>
          <a:prstGeom prst="rect">
            <a:avLst/>
          </a:prstGeom>
        </p:spPr>
      </p:pic>
      <p:pic>
        <p:nvPicPr>
          <p:cNvPr id="194" name="Picture 19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412" y="5177246"/>
            <a:ext cx="183872" cy="249663"/>
          </a:xfrm>
          <a:prstGeom prst="rect">
            <a:avLst/>
          </a:prstGeom>
        </p:spPr>
      </p:pic>
      <p:pic>
        <p:nvPicPr>
          <p:cNvPr id="195" name="Picture 19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147" y="5177245"/>
            <a:ext cx="183872" cy="249663"/>
          </a:xfrm>
          <a:prstGeom prst="rect">
            <a:avLst/>
          </a:prstGeom>
        </p:spPr>
      </p:pic>
      <p:pic>
        <p:nvPicPr>
          <p:cNvPr id="196" name="Picture 19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540" y="5185426"/>
            <a:ext cx="183872" cy="249663"/>
          </a:xfrm>
          <a:prstGeom prst="rect">
            <a:avLst/>
          </a:prstGeom>
        </p:spPr>
      </p:pic>
      <p:pic>
        <p:nvPicPr>
          <p:cNvPr id="197" name="Picture 19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785" y="5185426"/>
            <a:ext cx="183872" cy="249663"/>
          </a:xfrm>
          <a:prstGeom prst="rect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20" y="5185425"/>
            <a:ext cx="183872" cy="249663"/>
          </a:xfrm>
          <a:prstGeom prst="rect">
            <a:avLst/>
          </a:prstGeom>
        </p:spPr>
      </p:pic>
      <p:pic>
        <p:nvPicPr>
          <p:cNvPr id="199" name="Picture 19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399" y="5185425"/>
            <a:ext cx="183872" cy="249663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463" y="5185425"/>
            <a:ext cx="183872" cy="249663"/>
          </a:xfrm>
          <a:prstGeom prst="rect">
            <a:avLst/>
          </a:prstGeom>
        </p:spPr>
      </p:pic>
      <p:pic>
        <p:nvPicPr>
          <p:cNvPr id="201" name="Picture 20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76" y="5185425"/>
            <a:ext cx="183872" cy="249663"/>
          </a:xfrm>
          <a:prstGeom prst="rect">
            <a:avLst/>
          </a:prstGeom>
        </p:spPr>
      </p:pic>
      <p:pic>
        <p:nvPicPr>
          <p:cNvPr id="202" name="Picture 20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011" y="5185424"/>
            <a:ext cx="183872" cy="249663"/>
          </a:xfrm>
          <a:prstGeom prst="rect">
            <a:avLst/>
          </a:prstGeom>
        </p:spPr>
      </p:pic>
      <p:pic>
        <p:nvPicPr>
          <p:cNvPr id="203" name="Picture 20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952" y="5185425"/>
            <a:ext cx="183872" cy="249663"/>
          </a:xfrm>
          <a:prstGeom prst="rect">
            <a:avLst/>
          </a:prstGeom>
        </p:spPr>
      </p:pic>
      <p:pic>
        <p:nvPicPr>
          <p:cNvPr id="204" name="Picture 20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301" y="5185424"/>
            <a:ext cx="183872" cy="249663"/>
          </a:xfrm>
          <a:prstGeom prst="rect">
            <a:avLst/>
          </a:prstGeom>
        </p:spPr>
      </p:pic>
      <p:pic>
        <p:nvPicPr>
          <p:cNvPr id="207" name="Picture 20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130" y="3403180"/>
            <a:ext cx="1179406" cy="212349"/>
          </a:xfrm>
          <a:prstGeom prst="rect">
            <a:avLst/>
          </a:prstGeom>
        </p:spPr>
      </p:pic>
      <p:pic>
        <p:nvPicPr>
          <p:cNvPr id="208" name="Picture 20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44" y="6213548"/>
            <a:ext cx="1194462" cy="212349"/>
          </a:xfrm>
          <a:prstGeom prst="rect">
            <a:avLst/>
          </a:prstGeom>
        </p:spPr>
      </p:pic>
      <p:pic>
        <p:nvPicPr>
          <p:cNvPr id="210" name="Picture 20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832" y="2087959"/>
            <a:ext cx="1454997" cy="179483"/>
          </a:xfrm>
          <a:prstGeom prst="rect">
            <a:avLst/>
          </a:prstGeom>
        </p:spPr>
      </p:pic>
      <p:pic>
        <p:nvPicPr>
          <p:cNvPr id="211" name="Picture 2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205" y="4740436"/>
            <a:ext cx="2867656" cy="203239"/>
          </a:xfrm>
          <a:prstGeom prst="rect">
            <a:avLst/>
          </a:prstGeom>
        </p:spPr>
      </p:pic>
      <p:sp>
        <p:nvSpPr>
          <p:cNvPr id="212" name="Rectangle 211"/>
          <p:cNvSpPr/>
          <p:nvPr/>
        </p:nvSpPr>
        <p:spPr>
          <a:xfrm>
            <a:off x="2667237" y="269291"/>
            <a:ext cx="5700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 smtClean="0"/>
              <a:t>Multitasking </a:t>
            </a:r>
            <a:r>
              <a:rPr lang="nl-NL" sz="3200" b="1" dirty="0"/>
              <a:t>is </a:t>
            </a:r>
            <a:r>
              <a:rPr lang="nl-NL" sz="3200" b="1" dirty="0" smtClean="0"/>
              <a:t>tijdrovend.</a:t>
            </a:r>
            <a:endParaRPr lang="nl-NL" sz="3200" dirty="0"/>
          </a:p>
        </p:txBody>
      </p:sp>
      <p:pic>
        <p:nvPicPr>
          <p:cNvPr id="213" name="Picture 2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5" y="2940300"/>
            <a:ext cx="10058400" cy="305111"/>
          </a:xfrm>
          <a:prstGeom prst="rect">
            <a:avLst/>
          </a:prstGeom>
        </p:spPr>
      </p:pic>
      <p:pic>
        <p:nvPicPr>
          <p:cNvPr id="214" name="Picture 2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5" y="4268739"/>
            <a:ext cx="10058400" cy="305111"/>
          </a:xfrm>
          <a:prstGeom prst="rect">
            <a:avLst/>
          </a:prstGeom>
        </p:spPr>
      </p:pic>
      <p:pic>
        <p:nvPicPr>
          <p:cNvPr id="215" name="Picture 2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42" y="5635702"/>
            <a:ext cx="10058400" cy="305111"/>
          </a:xfrm>
          <a:prstGeom prst="rect">
            <a:avLst/>
          </a:prstGeom>
        </p:spPr>
      </p:pic>
      <p:pic>
        <p:nvPicPr>
          <p:cNvPr id="216" name="Picture 2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76" y="1634714"/>
            <a:ext cx="10058400" cy="30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0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0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6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7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0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30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40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50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60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700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800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90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000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410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200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300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4400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50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4600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700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8000"/>
                            </p:stCondLst>
                            <p:childTnLst>
                              <p:par>
                                <p:cTn id="15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9000"/>
                            </p:stCondLst>
                            <p:childTnLst>
                              <p:par>
                                <p:cTn id="15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00"/>
                            </p:stCondLst>
                            <p:childTnLst>
                              <p:par>
                                <p:cTn id="16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1000"/>
                            </p:stCondLst>
                            <p:childTnLst>
                              <p:par>
                                <p:cTn id="16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2000"/>
                            </p:stCondLst>
                            <p:childTnLst>
                              <p:par>
                                <p:cTn id="16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3000"/>
                            </p:stCondLst>
                            <p:childTnLst>
                              <p:par>
                                <p:cTn id="16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4000"/>
                            </p:stCondLst>
                            <p:childTnLst>
                              <p:par>
                                <p:cTn id="17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5000"/>
                            </p:stCondLst>
                            <p:childTnLst>
                              <p:par>
                                <p:cTn id="17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6000"/>
                            </p:stCondLst>
                            <p:childTnLst>
                              <p:par>
                                <p:cTn id="17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7000"/>
                            </p:stCondLst>
                            <p:childTnLst>
                              <p:par>
                                <p:cTn id="18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800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60000"/>
                            </p:stCondLst>
                            <p:childTnLst>
                              <p:par>
                                <p:cTn id="19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1000"/>
                            </p:stCondLst>
                            <p:childTnLst>
                              <p:par>
                                <p:cTn id="19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62000"/>
                            </p:stCondLst>
                            <p:childTnLst>
                              <p:par>
                                <p:cTn id="19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3000"/>
                            </p:stCondLst>
                            <p:childTnLst>
                              <p:par>
                                <p:cTn id="20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4000"/>
                            </p:stCondLst>
                            <p:childTnLst>
                              <p:par>
                                <p:cTn id="20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65000"/>
                            </p:stCondLst>
                            <p:childTnLst>
                              <p:par>
                                <p:cTn id="20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6000"/>
                            </p:stCondLst>
                            <p:childTnLst>
                              <p:par>
                                <p:cTn id="2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7000"/>
                            </p:stCondLst>
                            <p:childTnLst>
                              <p:par>
                                <p:cTn id="2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8000"/>
                            </p:stCondLst>
                            <p:childTnLst>
                              <p:par>
                                <p:cTn id="2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69000"/>
                            </p:stCondLst>
                            <p:childTnLst>
                              <p:par>
                                <p:cTn id="2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70000"/>
                            </p:stCondLst>
                            <p:childTnLst>
                              <p:par>
                                <p:cTn id="2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71000"/>
                            </p:stCondLst>
                            <p:childTnLst>
                              <p:par>
                                <p:cTn id="2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72000"/>
                            </p:stCondLst>
                            <p:childTnLst>
                              <p:par>
                                <p:cTn id="2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73000"/>
                            </p:stCondLst>
                            <p:childTnLst>
                              <p:par>
                                <p:cTn id="23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4000"/>
                            </p:stCondLst>
                            <p:childTnLst>
                              <p:par>
                                <p:cTn id="2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75000"/>
                            </p:stCondLst>
                            <p:childTnLst>
                              <p:par>
                                <p:cTn id="2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76000"/>
                            </p:stCondLst>
                            <p:childTnLst>
                              <p:par>
                                <p:cTn id="24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77000"/>
                            </p:stCondLst>
                            <p:childTnLst>
                              <p:par>
                                <p:cTn id="24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78000"/>
                            </p:stCondLst>
                            <p:childTnLst>
                              <p:par>
                                <p:cTn id="24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79000"/>
                            </p:stCondLst>
                            <p:childTnLst>
                              <p:par>
                                <p:cTn id="24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80000"/>
                            </p:stCondLst>
                            <p:childTnLst>
                              <p:par>
                                <p:cTn id="25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81000"/>
                            </p:stCondLst>
                            <p:childTnLst>
                              <p:par>
                                <p:cTn id="25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82000"/>
                            </p:stCondLst>
                            <p:childTnLst>
                              <p:par>
                                <p:cTn id="2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83000"/>
                            </p:stCondLst>
                            <p:childTnLst>
                              <p:par>
                                <p:cTn id="26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84000"/>
                            </p:stCondLst>
                            <p:childTnLst>
                              <p:par>
                                <p:cTn id="26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85000"/>
                            </p:stCondLst>
                            <p:childTnLst>
                              <p:par>
                                <p:cTn id="26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86000"/>
                            </p:stCondLst>
                            <p:childTnLst>
                              <p:par>
                                <p:cTn id="2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87000"/>
                            </p:stCondLst>
                            <p:childTnLst>
                              <p:par>
                                <p:cTn id="27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88000"/>
                            </p:stCondLst>
                            <p:childTnLst>
                              <p:par>
                                <p:cTn id="27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89000"/>
                            </p:stCondLst>
                            <p:childTnLst>
                              <p:par>
                                <p:cTn id="28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90000"/>
                            </p:stCondLst>
                            <p:childTnLst>
                              <p:par>
                                <p:cTn id="28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91000"/>
                            </p:stCondLst>
                            <p:childTnLst>
                              <p:par>
                                <p:cTn id="28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92000"/>
                            </p:stCondLst>
                            <p:childTnLst>
                              <p:par>
                                <p:cTn id="29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93000"/>
                            </p:stCondLst>
                            <p:childTnLst>
                              <p:par>
                                <p:cTn id="29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94000"/>
                            </p:stCondLst>
                            <p:childTnLst>
                              <p:par>
                                <p:cTn id="29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95000"/>
                            </p:stCondLst>
                            <p:childTnLst>
                              <p:par>
                                <p:cTn id="29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96000"/>
                            </p:stCondLst>
                            <p:childTnLst>
                              <p:par>
                                <p:cTn id="30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97000"/>
                            </p:stCondLst>
                            <p:childTnLst>
                              <p:par>
                                <p:cTn id="30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98000"/>
                            </p:stCondLst>
                            <p:childTnLst>
                              <p:par>
                                <p:cTn id="30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99000"/>
                            </p:stCondLst>
                            <p:childTnLst>
                              <p:par>
                                <p:cTn id="3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00000"/>
                            </p:stCondLst>
                            <p:childTnLst>
                              <p:par>
                                <p:cTn id="3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01000"/>
                            </p:stCondLst>
                            <p:childTnLst>
                              <p:par>
                                <p:cTn id="3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02000"/>
                            </p:stCondLst>
                            <p:childTnLst>
                              <p:par>
                                <p:cTn id="3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03000"/>
                            </p:stCondLst>
                            <p:childTnLst>
                              <p:par>
                                <p:cTn id="3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4000"/>
                            </p:stCondLst>
                            <p:childTnLst>
                              <p:par>
                                <p:cTn id="3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5000"/>
                            </p:stCondLst>
                            <p:childTnLst>
                              <p:par>
                                <p:cTn id="3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06000"/>
                            </p:stCondLst>
                            <p:childTnLst>
                              <p:par>
                                <p:cTn id="3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7000"/>
                            </p:stCondLst>
                            <p:childTnLst>
                              <p:par>
                                <p:cTn id="33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08000"/>
                            </p:stCondLst>
                            <p:childTnLst>
                              <p:par>
                                <p:cTn id="33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09000"/>
                            </p:stCondLst>
                            <p:childTnLst>
                              <p:par>
                                <p:cTn id="3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10000"/>
                            </p:stCondLst>
                            <p:childTnLst>
                              <p:par>
                                <p:cTn id="3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11000"/>
                            </p:stCondLst>
                            <p:childTnLst>
                              <p:par>
                                <p:cTn id="3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12000"/>
                            </p:stCondLst>
                            <p:childTnLst>
                              <p:par>
                                <p:cTn id="35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13000"/>
                            </p:stCondLst>
                            <p:childTnLst>
                              <p:par>
                                <p:cTn id="35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14000"/>
                            </p:stCondLst>
                            <p:childTnLst>
                              <p:par>
                                <p:cTn id="35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5000"/>
                            </p:stCondLst>
                            <p:childTnLst>
                              <p:par>
                                <p:cTn id="3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16000"/>
                            </p:stCondLst>
                            <p:childTnLst>
                              <p:par>
                                <p:cTn id="36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17000"/>
                            </p:stCondLst>
                            <p:childTnLst>
                              <p:par>
                                <p:cTn id="36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118000"/>
                            </p:stCondLst>
                            <p:childTnLst>
                              <p:par>
                                <p:cTn id="36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119000"/>
                            </p:stCondLst>
                            <p:childTnLst>
                              <p:par>
                                <p:cTn id="3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7215" y="4707770"/>
            <a:ext cx="78892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dirty="0" smtClean="0"/>
              <a:t>Schrijf op hoe lang je er over gedaan hebt.</a:t>
            </a:r>
            <a:endParaRPr lang="nl-NL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56" y="750979"/>
            <a:ext cx="2912947" cy="360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7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250" y="2669596"/>
            <a:ext cx="3577500" cy="109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8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7555</TotalTime>
  <Words>31</Words>
  <Application>Microsoft Office PowerPoint</Application>
  <PresentationFormat>Widescreen</PresentationFormat>
  <Paragraphs>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210</cp:revision>
  <dcterms:created xsi:type="dcterms:W3CDTF">2016-07-27T10:00:54Z</dcterms:created>
  <dcterms:modified xsi:type="dcterms:W3CDTF">2018-03-12T10:15:58Z</dcterms:modified>
</cp:coreProperties>
</file>