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24" r:id="rId3"/>
    <p:sldId id="309" r:id="rId4"/>
    <p:sldId id="310" r:id="rId5"/>
    <p:sldId id="312" r:id="rId6"/>
    <p:sldId id="327" r:id="rId7"/>
    <p:sldId id="315" r:id="rId8"/>
    <p:sldId id="319" r:id="rId9"/>
    <p:sldId id="321" r:id="rId10"/>
    <p:sldId id="326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57" d="100"/>
          <a:sy n="57" d="100"/>
        </p:scale>
        <p:origin x="-84" y="-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pPr/>
              <a:t>1-4-2020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43273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pPr/>
              <a:t>1-4-2020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08753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pPr/>
              <a:t>1-4-2020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5913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pPr/>
              <a:t>1-4-2020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47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pPr/>
              <a:t>1-4-2020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5800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pPr/>
              <a:t>1-4-2020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46829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pPr/>
              <a:t>1-4-2020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39712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pPr/>
              <a:t>1-4-2020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3825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pPr/>
              <a:t>1-4-2020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3285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pPr/>
              <a:t>1-4-2020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3857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pPr/>
              <a:t>1-4-2020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14558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6D6E5-8538-4610-A163-D8FA9AB12E8F}" type="datetimeFigureOut">
              <a:rPr lang="nl-NL" smtClean="0"/>
              <a:pPr/>
              <a:t>1-4-2020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79994-7EBD-49AC-B260-2611923617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61906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w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2986" y="477379"/>
            <a:ext cx="8362147" cy="594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411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5228" y="557595"/>
            <a:ext cx="9349047" cy="85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 smtClean="0">
              <a:solidFill>
                <a:schemeClr val="bg1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479665" y="1113905"/>
            <a:ext cx="88447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Grooming </a:t>
            </a:r>
            <a:br>
              <a:rPr lang="nl-NL" sz="9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9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is strafbaar</a:t>
            </a:r>
            <a:endParaRPr lang="nl-NL" sz="9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10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5228" y="557595"/>
            <a:ext cx="9349047" cy="85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 smtClean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65760" y="1263534"/>
            <a:ext cx="114383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Grooming</a:t>
            </a:r>
            <a:br>
              <a:rPr lang="nl-NL" sz="7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7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 wie ben jij online?</a:t>
            </a:r>
          </a:p>
          <a:p>
            <a:pPr algn="ctr"/>
            <a:r>
              <a:rPr lang="nl-NL" sz="7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7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7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Weet je het zeker?</a:t>
            </a:r>
            <a:endParaRPr lang="nl-NL" sz="7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159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5228" y="557595"/>
            <a:ext cx="9349047" cy="85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7311" y="1005527"/>
            <a:ext cx="7636834" cy="18041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7311" y="3736311"/>
            <a:ext cx="7613408" cy="178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59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5228" y="557595"/>
            <a:ext cx="9349047" cy="85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569" y="3654873"/>
            <a:ext cx="7800221" cy="11938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1798" y="557595"/>
            <a:ext cx="3176912" cy="55659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58" y="1539603"/>
            <a:ext cx="5702593" cy="11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057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5228" y="557595"/>
            <a:ext cx="9349047" cy="85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734" y="1412848"/>
            <a:ext cx="8806380" cy="417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30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487" y="2751789"/>
            <a:ext cx="7041786" cy="1354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1798" y="557595"/>
            <a:ext cx="3176912" cy="556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124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5228" y="557595"/>
            <a:ext cx="9349047" cy="85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 smtClean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6786" y="750608"/>
            <a:ext cx="3176912" cy="55659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4608" y="3686584"/>
            <a:ext cx="2942706" cy="32794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076" y="557595"/>
            <a:ext cx="7420426" cy="417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607" y="5411585"/>
            <a:ext cx="4669967" cy="3352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1430" y="766591"/>
            <a:ext cx="3189381" cy="55878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159" y="1412847"/>
            <a:ext cx="7823017" cy="144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548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3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5228" y="557595"/>
            <a:ext cx="9349047" cy="85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9751" y="620265"/>
            <a:ext cx="3243414" cy="56825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798" y="1250881"/>
            <a:ext cx="5637005" cy="461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504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5228" y="557595"/>
            <a:ext cx="9349047" cy="85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456" y="1528669"/>
            <a:ext cx="5338572" cy="49605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2261" y="985221"/>
            <a:ext cx="3176912" cy="55659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1126" y="3588489"/>
            <a:ext cx="4982123" cy="12880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6845" y="479886"/>
            <a:ext cx="435585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is wie online? 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819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14385</TotalTime>
  <Words>7</Words>
  <Application>Microsoft Office PowerPoint</Application>
  <PresentationFormat>Aangepast</PresentationFormat>
  <Paragraphs>4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Office Theme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Pesten</dc:title>
  <dc:creator>Gebruiker</dc:creator>
  <cp:lastModifiedBy>Gebruiker</cp:lastModifiedBy>
  <cp:revision>391</cp:revision>
  <dcterms:created xsi:type="dcterms:W3CDTF">2016-07-27T10:00:54Z</dcterms:created>
  <dcterms:modified xsi:type="dcterms:W3CDTF">2020-04-01T10:16:40Z</dcterms:modified>
</cp:coreProperties>
</file>