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24" r:id="rId3"/>
    <p:sldId id="309" r:id="rId4"/>
    <p:sldId id="310" r:id="rId5"/>
    <p:sldId id="312" r:id="rId6"/>
    <p:sldId id="327" r:id="rId7"/>
    <p:sldId id="315" r:id="rId8"/>
    <p:sldId id="319" r:id="rId9"/>
    <p:sldId id="321" r:id="rId10"/>
    <p:sldId id="326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57" d="100"/>
          <a:sy n="57" d="100"/>
        </p:scale>
        <p:origin x="-84" y="-8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pPr/>
              <a:t>1-4-2020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7" Type="http://schemas.openxmlformats.org/officeDocument/2006/relationships/image" Target="../media/image13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wmf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41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479665" y="1113905"/>
            <a:ext cx="88447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9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Grooming </a:t>
            </a:r>
            <a:br>
              <a:rPr lang="nl-NL" sz="9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nl-NL" sz="9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is strafbaar</a:t>
            </a:r>
            <a:endParaRPr lang="nl-NL" sz="9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10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365760" y="1263534"/>
            <a:ext cx="114383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Grooming</a:t>
            </a:r>
            <a:br>
              <a:rPr lang="nl-NL" sz="7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nl-NL" sz="7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Met wie ben jij online?</a:t>
            </a:r>
          </a:p>
          <a:p>
            <a:pPr algn="ctr"/>
            <a:r>
              <a:rPr lang="nl-NL" sz="7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nl-NL" sz="7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nl-NL" sz="7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Weet je het zeker?</a:t>
            </a:r>
            <a:endParaRPr lang="nl-NL" sz="7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159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7311" y="1005527"/>
            <a:ext cx="7636834" cy="1804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7311" y="3736311"/>
            <a:ext cx="7613408" cy="178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59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569" y="3654873"/>
            <a:ext cx="7800221" cy="1193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1798" y="557595"/>
            <a:ext cx="3176912" cy="55659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658" y="1539603"/>
            <a:ext cx="5702593" cy="116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05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5734" y="1412848"/>
            <a:ext cx="8806380" cy="417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3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3487" y="2751789"/>
            <a:ext cx="7041786" cy="13546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1798" y="557595"/>
            <a:ext cx="3176912" cy="556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124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6786" y="750608"/>
            <a:ext cx="3176912" cy="5565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4608" y="3686584"/>
            <a:ext cx="2942706" cy="32794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076" y="557595"/>
            <a:ext cx="7420426" cy="417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607" y="5411585"/>
            <a:ext cx="4669967" cy="3352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1430" y="766591"/>
            <a:ext cx="3189381" cy="55878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159" y="1412847"/>
            <a:ext cx="7823017" cy="144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548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9751" y="620265"/>
            <a:ext cx="3243414" cy="56825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798" y="1250881"/>
            <a:ext cx="5637005" cy="461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504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 smtClean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456" y="1528669"/>
            <a:ext cx="5338572" cy="49605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2261" y="985221"/>
            <a:ext cx="3176912" cy="55659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1126" y="3588489"/>
            <a:ext cx="4982123" cy="12880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6845" y="479886"/>
            <a:ext cx="435585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is wie online?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1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14385</TotalTime>
  <Words>7</Words>
  <Application>Microsoft Office PowerPoint</Application>
  <PresentationFormat>Aangepast</PresentationFormat>
  <Paragraphs>4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Gebruiker</cp:lastModifiedBy>
  <cp:revision>391</cp:revision>
  <dcterms:created xsi:type="dcterms:W3CDTF">2016-07-27T10:00:54Z</dcterms:created>
  <dcterms:modified xsi:type="dcterms:W3CDTF">2020-04-01T10:16:40Z</dcterms:modified>
</cp:coreProperties>
</file>