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7" r:id="rId2"/>
    <p:sldId id="303" r:id="rId3"/>
    <p:sldId id="283" r:id="rId4"/>
    <p:sldId id="299" r:id="rId5"/>
    <p:sldId id="298" r:id="rId6"/>
    <p:sldId id="301" r:id="rId7"/>
    <p:sldId id="300" r:id="rId8"/>
    <p:sldId id="30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02" autoAdjust="0"/>
    <p:restoredTop sz="95940" autoAdjust="0"/>
  </p:normalViewPr>
  <p:slideViewPr>
    <p:cSldViewPr snapToGrid="0">
      <p:cViewPr varScale="1">
        <p:scale>
          <a:sx n="111" d="100"/>
          <a:sy n="111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DCB70-ACF9-4298-AFBB-A648F2AE2136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93FDF-A855-4359-939E-480ACD23E45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58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41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20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23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44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71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10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73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65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1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39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37B2-C113-4DA0-BB5E-1CFC934DCF1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948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E37B2-C113-4DA0-BB5E-1CFC934DCF11}" type="datetimeFigureOut">
              <a:rPr lang="nl-NL" smtClean="0"/>
              <a:t>25-1-2018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284DC-7289-48E8-ABA3-3CEF339258A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08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84" y="2153568"/>
            <a:ext cx="2839916" cy="28969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96" y="246722"/>
            <a:ext cx="1956291" cy="2377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3" y="5477510"/>
            <a:ext cx="10058400" cy="7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84" y="1000662"/>
            <a:ext cx="3918687" cy="4687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454" y="199915"/>
            <a:ext cx="3591199" cy="628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1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12" y="1872435"/>
            <a:ext cx="4882501" cy="289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8" y="1536005"/>
            <a:ext cx="5208751" cy="3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8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40" y="2199736"/>
            <a:ext cx="391678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0" y="276549"/>
            <a:ext cx="5613751" cy="3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2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00" y="982307"/>
            <a:ext cx="8089026" cy="462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15" y="2370626"/>
            <a:ext cx="3997257" cy="4217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43" y="176563"/>
            <a:ext cx="3815949" cy="66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5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6" y="374399"/>
            <a:ext cx="5655915" cy="4948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13" y="1595887"/>
            <a:ext cx="6103602" cy="500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5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93" y="80987"/>
            <a:ext cx="3651583" cy="6395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31" y="1643102"/>
            <a:ext cx="3772246" cy="4554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33" y="2679828"/>
            <a:ext cx="3577500" cy="10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Gebruiker</dc:creator>
  <cp:lastModifiedBy>Gebruiker</cp:lastModifiedBy>
  <cp:revision>107</cp:revision>
  <dcterms:created xsi:type="dcterms:W3CDTF">2016-10-02T06:59:42Z</dcterms:created>
  <dcterms:modified xsi:type="dcterms:W3CDTF">2018-01-25T09:18:23Z</dcterms:modified>
</cp:coreProperties>
</file>