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9" r:id="rId2"/>
    <p:sldId id="336" r:id="rId3"/>
    <p:sldId id="317" r:id="rId4"/>
    <p:sldId id="321" r:id="rId5"/>
    <p:sldId id="318" r:id="rId6"/>
    <p:sldId id="319" r:id="rId7"/>
    <p:sldId id="320" r:id="rId8"/>
    <p:sldId id="325" r:id="rId9"/>
    <p:sldId id="323" r:id="rId10"/>
    <p:sldId id="324" r:id="rId11"/>
    <p:sldId id="326" r:id="rId12"/>
    <p:sldId id="327" r:id="rId13"/>
    <p:sldId id="329" r:id="rId14"/>
    <p:sldId id="332" r:id="rId15"/>
    <p:sldId id="328" r:id="rId16"/>
    <p:sldId id="330" r:id="rId17"/>
    <p:sldId id="335" r:id="rId18"/>
    <p:sldId id="333" r:id="rId19"/>
    <p:sldId id="334" r:id="rId20"/>
    <p:sldId id="337" r:id="rId21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383" autoAdjust="0"/>
    <p:restoredTop sz="94660"/>
  </p:normalViewPr>
  <p:slideViewPr>
    <p:cSldViewPr snapToGrid="0">
      <p:cViewPr varScale="1">
        <p:scale>
          <a:sx n="84" d="100"/>
          <a:sy n="84" d="100"/>
        </p:scale>
        <p:origin x="114" y="9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6D6E5-8538-4610-A163-D8FA9AB12E8F}" type="datetimeFigureOut">
              <a:rPr lang="nl-NL" smtClean="0"/>
              <a:t>3-2-2018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79994-7EBD-49AC-B260-2611923617C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327377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6D6E5-8538-4610-A163-D8FA9AB12E8F}" type="datetimeFigureOut">
              <a:rPr lang="nl-NL" smtClean="0"/>
              <a:t>3-2-2018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79994-7EBD-49AC-B260-2611923617C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87535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6D6E5-8538-4610-A163-D8FA9AB12E8F}" type="datetimeFigureOut">
              <a:rPr lang="nl-NL" smtClean="0"/>
              <a:t>3-2-2018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79994-7EBD-49AC-B260-2611923617C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9139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6D6E5-8538-4610-A163-D8FA9AB12E8F}" type="datetimeFigureOut">
              <a:rPr lang="nl-NL" smtClean="0"/>
              <a:t>3-2-2018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79994-7EBD-49AC-B260-2611923617C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478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6D6E5-8538-4610-A163-D8FA9AB12E8F}" type="datetimeFigureOut">
              <a:rPr lang="nl-NL" smtClean="0"/>
              <a:t>3-2-2018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79994-7EBD-49AC-B260-2611923617C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58006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6D6E5-8538-4610-A163-D8FA9AB12E8F}" type="datetimeFigureOut">
              <a:rPr lang="nl-NL" smtClean="0"/>
              <a:t>3-2-2018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79994-7EBD-49AC-B260-2611923617C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68297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6D6E5-8538-4610-A163-D8FA9AB12E8F}" type="datetimeFigureOut">
              <a:rPr lang="nl-NL" smtClean="0"/>
              <a:t>3-2-2018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79994-7EBD-49AC-B260-2611923617C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97122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6D6E5-8538-4610-A163-D8FA9AB12E8F}" type="datetimeFigureOut">
              <a:rPr lang="nl-NL" smtClean="0"/>
              <a:t>3-2-2018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79994-7EBD-49AC-B260-2611923617C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38255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6D6E5-8538-4610-A163-D8FA9AB12E8F}" type="datetimeFigureOut">
              <a:rPr lang="nl-NL" smtClean="0"/>
              <a:t>3-2-2018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79994-7EBD-49AC-B260-2611923617C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328534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6D6E5-8538-4610-A163-D8FA9AB12E8F}" type="datetimeFigureOut">
              <a:rPr lang="nl-NL" smtClean="0"/>
              <a:t>3-2-2018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79994-7EBD-49AC-B260-2611923617C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85778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6D6E5-8538-4610-A163-D8FA9AB12E8F}" type="datetimeFigureOut">
              <a:rPr lang="nl-NL" smtClean="0"/>
              <a:t>3-2-2018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79994-7EBD-49AC-B260-2611923617C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45588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36D6E5-8538-4610-A163-D8FA9AB12E8F}" type="datetimeFigureOut">
              <a:rPr lang="nl-NL" smtClean="0"/>
              <a:t>3-2-2018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F79994-7EBD-49AC-B260-2611923617C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19065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wmf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34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image" Target="../media/image39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42.w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image" Target="../media/image44.w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image" Target="../media/image46.w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7" Type="http://schemas.openxmlformats.org/officeDocument/2006/relationships/image" Target="../media/image15.wmf"/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wmf"/><Relationship Id="rId5" Type="http://schemas.openxmlformats.org/officeDocument/2006/relationships/image" Target="../media/image13.wmf"/><Relationship Id="rId4" Type="http://schemas.openxmlformats.org/officeDocument/2006/relationships/image" Target="../media/image12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wmf"/><Relationship Id="rId3" Type="http://schemas.openxmlformats.org/officeDocument/2006/relationships/image" Target="../media/image17.wmf"/><Relationship Id="rId7" Type="http://schemas.openxmlformats.org/officeDocument/2006/relationships/image" Target="../media/image21.wmf"/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wmf"/><Relationship Id="rId5" Type="http://schemas.openxmlformats.org/officeDocument/2006/relationships/image" Target="../media/image19.wmf"/><Relationship Id="rId4" Type="http://schemas.openxmlformats.org/officeDocument/2006/relationships/image" Target="../media/image18.wmf"/><Relationship Id="rId9" Type="http://schemas.openxmlformats.org/officeDocument/2006/relationships/image" Target="../media/image23.w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684" y="2153568"/>
            <a:ext cx="2839916" cy="28969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496" y="346475"/>
            <a:ext cx="1956291" cy="23777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802" y="5482157"/>
            <a:ext cx="8866395" cy="944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504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423622" y="567279"/>
            <a:ext cx="94237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b="1" dirty="0" smtClean="0"/>
              <a:t>De </a:t>
            </a:r>
            <a:r>
              <a:rPr lang="nl-NL" sz="3200" b="1" dirty="0" smtClean="0"/>
              <a:t>smartphone </a:t>
            </a:r>
            <a:r>
              <a:rPr lang="nl-NL" sz="3200" b="1" dirty="0" smtClean="0"/>
              <a:t>van nu heeft heel veel mogelijkheden.</a:t>
            </a:r>
            <a:endParaRPr lang="nl-NL" sz="3200" b="1" dirty="0"/>
          </a:p>
        </p:txBody>
      </p:sp>
      <p:sp>
        <p:nvSpPr>
          <p:cNvPr id="11" name="Rectangle 10"/>
          <p:cNvSpPr/>
          <p:nvPr/>
        </p:nvSpPr>
        <p:spPr>
          <a:xfrm>
            <a:off x="423622" y="1220638"/>
            <a:ext cx="61037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dirty="0" smtClean="0"/>
              <a:t>- 3.699.632.468 internetgebruikers</a:t>
            </a:r>
            <a:endParaRPr lang="nl-NL" sz="3200" dirty="0"/>
          </a:p>
        </p:txBody>
      </p:sp>
      <p:sp>
        <p:nvSpPr>
          <p:cNvPr id="6" name="Rectangle 5"/>
          <p:cNvSpPr/>
          <p:nvPr/>
        </p:nvSpPr>
        <p:spPr>
          <a:xfrm>
            <a:off x="423622" y="1873997"/>
            <a:ext cx="44578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dirty="0" smtClean="0"/>
              <a:t>- 1.235.209.346 websites</a:t>
            </a:r>
            <a:endParaRPr lang="nl-NL" sz="3200" dirty="0"/>
          </a:p>
        </p:txBody>
      </p:sp>
      <p:sp>
        <p:nvSpPr>
          <p:cNvPr id="7" name="Rectangle 6"/>
          <p:cNvSpPr/>
          <p:nvPr/>
        </p:nvSpPr>
        <p:spPr>
          <a:xfrm>
            <a:off x="423622" y="2527356"/>
            <a:ext cx="35012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dirty="0" smtClean="0"/>
              <a:t>- apps downloaden</a:t>
            </a:r>
            <a:endParaRPr lang="nl-NL" sz="3200" dirty="0"/>
          </a:p>
        </p:txBody>
      </p:sp>
      <p:sp>
        <p:nvSpPr>
          <p:cNvPr id="8" name="Rectangle 7"/>
          <p:cNvSpPr/>
          <p:nvPr/>
        </p:nvSpPr>
        <p:spPr>
          <a:xfrm>
            <a:off x="423622" y="3180715"/>
            <a:ext cx="69715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dirty="0" smtClean="0"/>
              <a:t>- gamen</a:t>
            </a:r>
            <a:r>
              <a:rPr lang="nl-NL" sz="3200" dirty="0"/>
              <a:t>, </a:t>
            </a:r>
            <a:r>
              <a:rPr lang="nl-NL" sz="3200" dirty="0" smtClean="0"/>
              <a:t>chatten, live </a:t>
            </a:r>
            <a:r>
              <a:rPr lang="nl-NL" sz="3200" dirty="0" smtClean="0"/>
              <a:t>verbinding </a:t>
            </a:r>
            <a:r>
              <a:rPr lang="nl-NL" sz="3200" dirty="0" smtClean="0"/>
              <a:t>maken </a:t>
            </a:r>
            <a:endParaRPr lang="nl-NL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395" y="5236292"/>
            <a:ext cx="6483189" cy="122755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23622" y="4487435"/>
            <a:ext cx="58759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dirty="0" smtClean="0"/>
              <a:t>- </a:t>
            </a:r>
            <a:r>
              <a:rPr lang="nl-NL" sz="3200" dirty="0" smtClean="0"/>
              <a:t>en </a:t>
            </a:r>
            <a:r>
              <a:rPr lang="nl-NL" sz="3200" dirty="0" smtClean="0"/>
              <a:t>je </a:t>
            </a:r>
            <a:r>
              <a:rPr lang="nl-NL" sz="3200" dirty="0"/>
              <a:t>kunt er ook nog mee bellen</a:t>
            </a:r>
          </a:p>
        </p:txBody>
      </p:sp>
      <p:sp>
        <p:nvSpPr>
          <p:cNvPr id="3" name="Rectangle 2"/>
          <p:cNvSpPr/>
          <p:nvPr/>
        </p:nvSpPr>
        <p:spPr>
          <a:xfrm>
            <a:off x="423622" y="3834074"/>
            <a:ext cx="60388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dirty="0" smtClean="0"/>
              <a:t>- filmpjes </a:t>
            </a:r>
            <a:r>
              <a:rPr lang="nl-NL" sz="3200" dirty="0"/>
              <a:t>en foto’s maken en </a:t>
            </a:r>
            <a:r>
              <a:rPr lang="nl-NL" sz="3200" dirty="0" smtClean="0"/>
              <a:t>kijken</a:t>
            </a:r>
            <a:endParaRPr lang="nl-NL" sz="3200" dirty="0"/>
          </a:p>
        </p:txBody>
      </p:sp>
    </p:spTree>
    <p:extLst>
      <p:ext uri="{BB962C8B-B14F-4D97-AF65-F5344CB8AC3E}">
        <p14:creationId xmlns:p14="http://schemas.microsoft.com/office/powerpoint/2010/main" val="645879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  <p:bldP spid="7" grpId="0"/>
      <p:bldP spid="8" grpId="0"/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298134" y="419602"/>
            <a:ext cx="77645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b="1" dirty="0" smtClean="0"/>
              <a:t>Voldoet de </a:t>
            </a:r>
            <a:r>
              <a:rPr lang="nl-NL" sz="3200" b="1" dirty="0" smtClean="0"/>
              <a:t>smartphone </a:t>
            </a:r>
            <a:r>
              <a:rPr lang="nl-NL" sz="3200" b="1" dirty="0" smtClean="0"/>
              <a:t>als wereldwonder?</a:t>
            </a:r>
            <a:endParaRPr lang="nl-NL" sz="32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91" y="1902357"/>
            <a:ext cx="3245629" cy="45084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527" y="2037584"/>
            <a:ext cx="2421211" cy="3224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410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423622" y="567279"/>
            <a:ext cx="45704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b="1" dirty="0" smtClean="0"/>
              <a:t>Is de smartphone magie?</a:t>
            </a:r>
            <a:endParaRPr lang="nl-NL" sz="3200" b="1" dirty="0"/>
          </a:p>
        </p:txBody>
      </p:sp>
      <p:sp>
        <p:nvSpPr>
          <p:cNvPr id="7" name="Rectangle 6"/>
          <p:cNvSpPr/>
          <p:nvPr/>
        </p:nvSpPr>
        <p:spPr>
          <a:xfrm>
            <a:off x="1294540" y="1300241"/>
            <a:ext cx="23195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dirty="0" smtClean="0"/>
              <a:t>Tovenarij</a:t>
            </a:r>
            <a:r>
              <a:rPr lang="nl-NL" sz="3200" dirty="0" smtClean="0"/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074" y="3650334"/>
            <a:ext cx="3425957" cy="15083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464" y="1409749"/>
            <a:ext cx="5173533" cy="47208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8249" y="1391273"/>
            <a:ext cx="363795" cy="3153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478" y="2021975"/>
            <a:ext cx="363795" cy="3153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865" y="1864299"/>
            <a:ext cx="363795" cy="3153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149" y="2001993"/>
            <a:ext cx="363795" cy="3153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716" y="1528437"/>
            <a:ext cx="363795" cy="3153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615" y="1040129"/>
            <a:ext cx="363795" cy="3153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403" y="1075922"/>
            <a:ext cx="363795" cy="31535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279" y="1077813"/>
            <a:ext cx="363795" cy="315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15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305097" y="184528"/>
            <a:ext cx="88696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3200" b="1" dirty="0" smtClean="0"/>
              <a:t>Mijn smartphone is magisch; een wereldwonder</a:t>
            </a:r>
            <a:endParaRPr lang="nl-NL" sz="32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178" y="1078166"/>
            <a:ext cx="5911103" cy="52432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869" y="1078165"/>
            <a:ext cx="5911103" cy="52432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328" y="769303"/>
            <a:ext cx="6485965" cy="5753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564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748529" y="526692"/>
            <a:ext cx="82266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b="1" dirty="0" smtClean="0"/>
              <a:t>Zijn wij mensen al klaar voor een smartphone? </a:t>
            </a:r>
            <a:endParaRPr lang="nl-NL" sz="3200" b="1" dirty="0"/>
          </a:p>
        </p:txBody>
      </p:sp>
      <p:sp>
        <p:nvSpPr>
          <p:cNvPr id="12" name="Rectangle 11"/>
          <p:cNvSpPr/>
          <p:nvPr/>
        </p:nvSpPr>
        <p:spPr>
          <a:xfrm>
            <a:off x="748528" y="2006203"/>
            <a:ext cx="66009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dirty="0" smtClean="0"/>
              <a:t>Staan </a:t>
            </a:r>
            <a:r>
              <a:rPr lang="nl-NL" sz="3200" dirty="0"/>
              <a:t>we nog in de </a:t>
            </a:r>
            <a:r>
              <a:rPr lang="nl-NL" sz="3200" dirty="0" smtClean="0"/>
              <a:t>kinderschoenen</a:t>
            </a:r>
            <a:r>
              <a:rPr lang="nl-NL" sz="3200" dirty="0"/>
              <a:t>?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48529" y="3485713"/>
            <a:ext cx="53427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dirty="0" smtClean="0"/>
              <a:t>Normen, waarden en grenzen?</a:t>
            </a:r>
            <a:endParaRPr lang="nl-NL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890" y="3342037"/>
            <a:ext cx="5349493" cy="33895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051" y="1043645"/>
            <a:ext cx="2290157" cy="2267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612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648392" y="395782"/>
            <a:ext cx="36281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b="1" dirty="0" smtClean="0"/>
              <a:t>Wat zijn de risico’s?</a:t>
            </a:r>
            <a:endParaRPr lang="nl-NL" sz="3200" b="1" dirty="0"/>
          </a:p>
        </p:txBody>
      </p:sp>
      <p:sp>
        <p:nvSpPr>
          <p:cNvPr id="11" name="Rectangle 10"/>
          <p:cNvSpPr/>
          <p:nvPr/>
        </p:nvSpPr>
        <p:spPr>
          <a:xfrm>
            <a:off x="648392" y="1986804"/>
            <a:ext cx="21229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dirty="0" smtClean="0"/>
              <a:t>Verslaving</a:t>
            </a:r>
            <a:endParaRPr lang="nl-NL" sz="3200" dirty="0"/>
          </a:p>
        </p:txBody>
      </p:sp>
      <p:sp>
        <p:nvSpPr>
          <p:cNvPr id="12" name="Rectangle 11"/>
          <p:cNvSpPr/>
          <p:nvPr/>
        </p:nvSpPr>
        <p:spPr>
          <a:xfrm>
            <a:off x="648392" y="5168849"/>
            <a:ext cx="19681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dirty="0" smtClean="0"/>
              <a:t>Misbruik</a:t>
            </a:r>
            <a:endParaRPr lang="nl-NL" sz="3200" dirty="0"/>
          </a:p>
        </p:txBody>
      </p:sp>
      <p:sp>
        <p:nvSpPr>
          <p:cNvPr id="13" name="Rectangle 12"/>
          <p:cNvSpPr/>
          <p:nvPr/>
        </p:nvSpPr>
        <p:spPr>
          <a:xfrm>
            <a:off x="648392" y="3577826"/>
            <a:ext cx="19400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dirty="0" smtClean="0"/>
              <a:t>Verleiding</a:t>
            </a:r>
            <a:endParaRPr lang="nl-NL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5" y="395782"/>
            <a:ext cx="2012330" cy="22726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403" y="3807963"/>
            <a:ext cx="4544176" cy="24181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697" y="2860760"/>
            <a:ext cx="3456011" cy="1894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113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5760" y="303148"/>
            <a:ext cx="103659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b="1" dirty="0" smtClean="0"/>
              <a:t>Hoe kunnen we de smartphone verbeteren voor de mens?</a:t>
            </a:r>
            <a:endParaRPr lang="nl-NL" sz="3200" b="1" dirty="0"/>
          </a:p>
        </p:txBody>
      </p:sp>
      <p:sp>
        <p:nvSpPr>
          <p:cNvPr id="5" name="Rectangle 4"/>
          <p:cNvSpPr/>
          <p:nvPr/>
        </p:nvSpPr>
        <p:spPr>
          <a:xfrm>
            <a:off x="365760" y="2518558"/>
            <a:ext cx="67914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dirty="0" smtClean="0"/>
              <a:t>In het verkeer?</a:t>
            </a:r>
            <a:endParaRPr lang="nl-NL" sz="3200" dirty="0"/>
          </a:p>
        </p:txBody>
      </p:sp>
      <p:sp>
        <p:nvSpPr>
          <p:cNvPr id="6" name="Rectangle 5"/>
          <p:cNvSpPr/>
          <p:nvPr/>
        </p:nvSpPr>
        <p:spPr>
          <a:xfrm>
            <a:off x="365760" y="4733969"/>
            <a:ext cx="40655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dirty="0" smtClean="0"/>
              <a:t>Bij overmatig gebruik?</a:t>
            </a:r>
            <a:endParaRPr lang="nl-NL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706" y="887923"/>
            <a:ext cx="2179115" cy="34606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090" y="4224064"/>
            <a:ext cx="1751179" cy="1995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31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8887" y="1286928"/>
            <a:ext cx="47011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dirty="0" smtClean="0"/>
              <a:t>Bij misbruik van anderen?</a:t>
            </a:r>
            <a:endParaRPr lang="nl-NL" sz="3200" dirty="0"/>
          </a:p>
        </p:txBody>
      </p:sp>
      <p:sp>
        <p:nvSpPr>
          <p:cNvPr id="8" name="Rectangle 7"/>
          <p:cNvSpPr/>
          <p:nvPr/>
        </p:nvSpPr>
        <p:spPr>
          <a:xfrm>
            <a:off x="448887" y="3746217"/>
            <a:ext cx="61547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dirty="0" smtClean="0"/>
              <a:t>Grenzen gamen </a:t>
            </a:r>
            <a:r>
              <a:rPr lang="nl-NL" sz="3200" dirty="0"/>
              <a:t>en ander </a:t>
            </a:r>
            <a:r>
              <a:rPr lang="nl-NL" sz="3200" dirty="0" smtClean="0"/>
              <a:t>vermaak?</a:t>
            </a:r>
            <a:endParaRPr lang="nl-NL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628" y="433880"/>
            <a:ext cx="4586313" cy="33123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628" y="3052316"/>
            <a:ext cx="2655000" cy="3309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539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65512" y="283067"/>
            <a:ext cx="110699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b="1" dirty="0" smtClean="0"/>
              <a:t>Wat kan ik zelf verbeteren in mijn gebruik met de smartphone?</a:t>
            </a:r>
            <a:endParaRPr lang="nl-NL" sz="3200" b="1" dirty="0"/>
          </a:p>
        </p:txBody>
      </p:sp>
      <p:sp>
        <p:nvSpPr>
          <p:cNvPr id="5" name="Rectangle 4"/>
          <p:cNvSpPr/>
          <p:nvPr/>
        </p:nvSpPr>
        <p:spPr>
          <a:xfrm>
            <a:off x="465512" y="1568765"/>
            <a:ext cx="492241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smtClean="0"/>
              <a:t>Eigen </a:t>
            </a:r>
            <a:r>
              <a:rPr lang="nl-NL" sz="3200" smtClean="0"/>
              <a:t>mening </a:t>
            </a:r>
            <a:r>
              <a:rPr lang="nl-NL" sz="3200" dirty="0" smtClean="0"/>
              <a:t>vormen en </a:t>
            </a:r>
          </a:p>
          <a:p>
            <a:r>
              <a:rPr lang="nl-NL" sz="3200" dirty="0" smtClean="0"/>
              <a:t>grenzen stellen.</a:t>
            </a:r>
          </a:p>
        </p:txBody>
      </p:sp>
      <p:sp>
        <p:nvSpPr>
          <p:cNvPr id="9" name="Rectangle 8"/>
          <p:cNvSpPr/>
          <p:nvPr/>
        </p:nvSpPr>
        <p:spPr>
          <a:xfrm>
            <a:off x="465512" y="3820621"/>
            <a:ext cx="67333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dirty="0" smtClean="0"/>
              <a:t>Kans op misbruik verkleinen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879" y="930544"/>
            <a:ext cx="4636842" cy="21413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538" y="3168298"/>
            <a:ext cx="3103524" cy="3378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633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4983775" y="1294617"/>
            <a:ext cx="40193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b="1" dirty="0" smtClean="0"/>
              <a:t>Think outside the box!</a:t>
            </a:r>
            <a:endParaRPr lang="nl-NL" sz="3200" b="1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77" y="607859"/>
            <a:ext cx="4281798" cy="495992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983775" y="3232776"/>
            <a:ext cx="68422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b="1" dirty="0" smtClean="0"/>
              <a:t>Kijk eens anders naar je smartphone!</a:t>
            </a:r>
            <a:endParaRPr lang="nl-NL" sz="3200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55" y="596740"/>
            <a:ext cx="4281798" cy="4959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839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45681" y="765723"/>
            <a:ext cx="42161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b="1" dirty="0" smtClean="0"/>
              <a:t>De smartphone</a:t>
            </a:r>
            <a:endParaRPr lang="nl-NL" sz="32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903" y="765723"/>
            <a:ext cx="6191805" cy="5497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165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552" y="2652970"/>
            <a:ext cx="3577500" cy="109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702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74898" y="743609"/>
            <a:ext cx="40193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b="1" dirty="0" smtClean="0"/>
              <a:t>Think outside the box!</a:t>
            </a:r>
            <a:endParaRPr lang="nl-NL" sz="32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197" y="441750"/>
            <a:ext cx="5004262" cy="579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585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4701" y="676899"/>
            <a:ext cx="20701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3200" b="1" dirty="0" smtClean="0"/>
              <a:t>De mens</a:t>
            </a:r>
            <a:endParaRPr lang="nl-NL" sz="32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276" y="2633359"/>
            <a:ext cx="8324242" cy="37270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1176" y="2676698"/>
            <a:ext cx="1226051" cy="368373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421407" y="1485989"/>
            <a:ext cx="25855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3200" b="1" dirty="0" smtClean="0"/>
              <a:t>In de box?</a:t>
            </a:r>
            <a:endParaRPr lang="nl-NL" sz="32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1407" y="2070764"/>
            <a:ext cx="2607219" cy="4582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565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4469" y="627683"/>
            <a:ext cx="26994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3200" b="1" dirty="0"/>
              <a:t>Uitvindingen</a:t>
            </a:r>
          </a:p>
        </p:txBody>
      </p:sp>
      <p:sp>
        <p:nvSpPr>
          <p:cNvPr id="6" name="Rectangle 5"/>
          <p:cNvSpPr/>
          <p:nvPr/>
        </p:nvSpPr>
        <p:spPr>
          <a:xfrm>
            <a:off x="307242" y="1735883"/>
            <a:ext cx="48099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b="1" dirty="0" smtClean="0"/>
              <a:t>Vuur</a:t>
            </a:r>
            <a:endParaRPr lang="nl-NL" sz="3200" b="1" dirty="0"/>
          </a:p>
        </p:txBody>
      </p:sp>
      <p:sp>
        <p:nvSpPr>
          <p:cNvPr id="10" name="Rectangle 9"/>
          <p:cNvSpPr/>
          <p:nvPr/>
        </p:nvSpPr>
        <p:spPr>
          <a:xfrm>
            <a:off x="307242" y="2775861"/>
            <a:ext cx="75565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b="1" dirty="0" smtClean="0"/>
              <a:t>Het wiel</a:t>
            </a:r>
            <a:endParaRPr lang="nl-NL" sz="3200" b="1" dirty="0"/>
          </a:p>
        </p:txBody>
      </p:sp>
      <p:sp>
        <p:nvSpPr>
          <p:cNvPr id="11" name="Rectangle 10"/>
          <p:cNvSpPr/>
          <p:nvPr/>
        </p:nvSpPr>
        <p:spPr>
          <a:xfrm>
            <a:off x="307242" y="3815839"/>
            <a:ext cx="77062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b="1" dirty="0" smtClean="0"/>
              <a:t>Schrift</a:t>
            </a:r>
            <a:endParaRPr lang="nl-NL" sz="3200" b="1" dirty="0"/>
          </a:p>
        </p:txBody>
      </p:sp>
      <p:sp>
        <p:nvSpPr>
          <p:cNvPr id="13" name="Rectangle 12"/>
          <p:cNvSpPr/>
          <p:nvPr/>
        </p:nvSpPr>
        <p:spPr>
          <a:xfrm>
            <a:off x="307242" y="4855817"/>
            <a:ext cx="60686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b="1" dirty="0" smtClean="0"/>
              <a:t>Boekdrukkunst </a:t>
            </a:r>
            <a:endParaRPr lang="nl-NL" sz="3200" b="1" dirty="0"/>
          </a:p>
        </p:txBody>
      </p:sp>
      <p:sp>
        <p:nvSpPr>
          <p:cNvPr id="14" name="Rectangle 13"/>
          <p:cNvSpPr/>
          <p:nvPr/>
        </p:nvSpPr>
        <p:spPr>
          <a:xfrm>
            <a:off x="307242" y="5895793"/>
            <a:ext cx="60686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b="1" dirty="0"/>
              <a:t>T</a:t>
            </a:r>
            <a:r>
              <a:rPr lang="de-DE" sz="3200" b="1" dirty="0" smtClean="0"/>
              <a:t>elescoop</a:t>
            </a:r>
            <a:endParaRPr lang="nl-NL" sz="32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457" y="128913"/>
            <a:ext cx="3693383" cy="64909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501" y="122042"/>
            <a:ext cx="3693383" cy="64909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346" y="135784"/>
            <a:ext cx="3693383" cy="649093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180" y="135784"/>
            <a:ext cx="3693383" cy="649093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346" y="115171"/>
            <a:ext cx="3693383" cy="649093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446" y="94558"/>
            <a:ext cx="3693383" cy="6490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939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32180" y="4240063"/>
            <a:ext cx="57028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b="1" dirty="0" smtClean="0"/>
              <a:t>Mens </a:t>
            </a:r>
            <a:r>
              <a:rPr lang="nl-NL" sz="3200" b="1" dirty="0"/>
              <a:t>in de </a:t>
            </a:r>
            <a:r>
              <a:rPr lang="nl-NL" sz="3200" b="1" dirty="0" smtClean="0"/>
              <a:t>ruimte</a:t>
            </a:r>
            <a:endParaRPr lang="nl-NL" sz="3200" b="1" dirty="0"/>
          </a:p>
        </p:txBody>
      </p:sp>
      <p:sp>
        <p:nvSpPr>
          <p:cNvPr id="9" name="Rectangle 8"/>
          <p:cNvSpPr/>
          <p:nvPr/>
        </p:nvSpPr>
        <p:spPr>
          <a:xfrm>
            <a:off x="332180" y="303788"/>
            <a:ext cx="48099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b="1" dirty="0" smtClean="0"/>
              <a:t>Batterij</a:t>
            </a:r>
            <a:endParaRPr lang="nl-NL" sz="3200" b="1" dirty="0"/>
          </a:p>
        </p:txBody>
      </p:sp>
      <p:sp>
        <p:nvSpPr>
          <p:cNvPr id="15" name="Rectangle 14"/>
          <p:cNvSpPr/>
          <p:nvPr/>
        </p:nvSpPr>
        <p:spPr>
          <a:xfrm>
            <a:off x="332180" y="1091043"/>
            <a:ext cx="48099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b="1" dirty="0" smtClean="0"/>
              <a:t>Telegraaf</a:t>
            </a:r>
            <a:endParaRPr lang="nl-NL" sz="3200" b="1" dirty="0"/>
          </a:p>
        </p:txBody>
      </p:sp>
      <p:sp>
        <p:nvSpPr>
          <p:cNvPr id="17" name="Rectangle 16"/>
          <p:cNvSpPr/>
          <p:nvPr/>
        </p:nvSpPr>
        <p:spPr>
          <a:xfrm>
            <a:off x="332180" y="1878298"/>
            <a:ext cx="48099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b="1" dirty="0" smtClean="0"/>
              <a:t>Gloeilamp</a:t>
            </a:r>
            <a:endParaRPr lang="nl-NL" sz="3200" b="1" dirty="0"/>
          </a:p>
        </p:txBody>
      </p:sp>
      <p:sp>
        <p:nvSpPr>
          <p:cNvPr id="18" name="Rectangle 17"/>
          <p:cNvSpPr/>
          <p:nvPr/>
        </p:nvSpPr>
        <p:spPr>
          <a:xfrm>
            <a:off x="332180" y="2665553"/>
            <a:ext cx="67998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b="1" dirty="0" smtClean="0"/>
              <a:t>Auto</a:t>
            </a:r>
            <a:endParaRPr lang="nl-NL" sz="3200" b="1" dirty="0"/>
          </a:p>
        </p:txBody>
      </p:sp>
      <p:sp>
        <p:nvSpPr>
          <p:cNvPr id="19" name="Rectangle 18"/>
          <p:cNvSpPr/>
          <p:nvPr/>
        </p:nvSpPr>
        <p:spPr>
          <a:xfrm>
            <a:off x="332180" y="3452808"/>
            <a:ext cx="48099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b="1" dirty="0" smtClean="0"/>
              <a:t>Vliegtuig</a:t>
            </a:r>
            <a:endParaRPr lang="nl-NL" sz="3200" b="1" dirty="0"/>
          </a:p>
        </p:txBody>
      </p:sp>
      <p:sp>
        <p:nvSpPr>
          <p:cNvPr id="21" name="Rectangle 20"/>
          <p:cNvSpPr/>
          <p:nvPr/>
        </p:nvSpPr>
        <p:spPr>
          <a:xfrm>
            <a:off x="332180" y="5027318"/>
            <a:ext cx="48099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b="1" dirty="0" smtClean="0"/>
              <a:t>Mobiele telefoon</a:t>
            </a:r>
            <a:endParaRPr lang="nl-NL" sz="3200" b="1" dirty="0"/>
          </a:p>
        </p:txBody>
      </p:sp>
      <p:sp>
        <p:nvSpPr>
          <p:cNvPr id="22" name="Rectangle 21"/>
          <p:cNvSpPr/>
          <p:nvPr/>
        </p:nvSpPr>
        <p:spPr>
          <a:xfrm>
            <a:off x="332180" y="5814572"/>
            <a:ext cx="48099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b="1" dirty="0" smtClean="0"/>
              <a:t>World </a:t>
            </a:r>
            <a:r>
              <a:rPr lang="nl-NL" sz="3200" b="1" dirty="0"/>
              <a:t>Wide </a:t>
            </a:r>
            <a:r>
              <a:rPr lang="nl-NL" sz="3200" b="1" dirty="0" smtClean="0"/>
              <a:t>Web</a:t>
            </a:r>
            <a:endParaRPr lang="nl-NL" sz="32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151" y="556552"/>
            <a:ext cx="3026692" cy="53192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136" y="556552"/>
            <a:ext cx="3026692" cy="53192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881" y="556552"/>
            <a:ext cx="3026692" cy="53192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516" y="556552"/>
            <a:ext cx="3026692" cy="531925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027" y="556552"/>
            <a:ext cx="3026692" cy="531925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881" y="556552"/>
            <a:ext cx="3026692" cy="531925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516" y="528191"/>
            <a:ext cx="3026692" cy="531925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148" y="499025"/>
            <a:ext cx="3045235" cy="535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21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7" grpId="0"/>
      <p:bldP spid="18" grpId="0"/>
      <p:bldP spid="19" grpId="0"/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5768705" y="2597715"/>
            <a:ext cx="588573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dirty="0" smtClean="0"/>
              <a:t>De </a:t>
            </a:r>
            <a:r>
              <a:rPr lang="nl-NL" sz="3200" dirty="0"/>
              <a:t>televisie</a:t>
            </a:r>
          </a:p>
          <a:p>
            <a:r>
              <a:rPr lang="nl-NL" sz="3200" dirty="0" smtClean="0"/>
              <a:t>De </a:t>
            </a:r>
            <a:r>
              <a:rPr lang="nl-NL" sz="3200" dirty="0"/>
              <a:t>dvd-speler</a:t>
            </a:r>
          </a:p>
          <a:p>
            <a:r>
              <a:rPr lang="nl-NL" sz="3200" dirty="0" smtClean="0"/>
              <a:t>De </a:t>
            </a:r>
            <a:r>
              <a:rPr lang="nl-NL" sz="3200" dirty="0"/>
              <a:t>digitale camera</a:t>
            </a:r>
          </a:p>
          <a:p>
            <a:r>
              <a:rPr lang="nl-NL" sz="3200" dirty="0" smtClean="0"/>
              <a:t>Het </a:t>
            </a:r>
            <a:r>
              <a:rPr lang="nl-NL" sz="3200" dirty="0" smtClean="0"/>
              <a:t>gps-systeem</a:t>
            </a:r>
            <a:endParaRPr lang="nl-NL" sz="3200" dirty="0" smtClean="0"/>
          </a:p>
          <a:p>
            <a:r>
              <a:rPr lang="nl-NL" sz="3200" dirty="0" smtClean="0"/>
              <a:t>De </a:t>
            </a:r>
            <a:r>
              <a:rPr lang="nl-NL" sz="3200" dirty="0"/>
              <a:t>radiografische klok</a:t>
            </a:r>
          </a:p>
          <a:p>
            <a:r>
              <a:rPr lang="nl-NL" sz="3200" dirty="0" smtClean="0"/>
              <a:t>De </a:t>
            </a:r>
            <a:r>
              <a:rPr lang="nl-NL" sz="3200" dirty="0"/>
              <a:t>mobiele telefoon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23622" y="478528"/>
            <a:ext cx="1150514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b="1" dirty="0"/>
              <a:t>I</a:t>
            </a:r>
            <a:r>
              <a:rPr lang="nl-NL" sz="3200" b="1" dirty="0" smtClean="0"/>
              <a:t>emand </a:t>
            </a:r>
            <a:r>
              <a:rPr lang="nl-NL" sz="3200" b="1" dirty="0"/>
              <a:t>die goed </a:t>
            </a:r>
            <a:r>
              <a:rPr lang="nl-NL" sz="3200" b="1" dirty="0" smtClean="0"/>
              <a:t>kon denken (out of the box) en veel theorieën </a:t>
            </a:r>
            <a:r>
              <a:rPr lang="nl-NL" sz="3200" b="1" dirty="0"/>
              <a:t>en formules bedacht voor de smartphone! </a:t>
            </a:r>
            <a:r>
              <a:rPr lang="nl-NL" sz="3200" b="1" dirty="0" smtClean="0"/>
              <a:t>Wie </a:t>
            </a:r>
            <a:r>
              <a:rPr lang="nl-NL" sz="3200" b="1" dirty="0"/>
              <a:t>zou dat zijn?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27" y="2597715"/>
            <a:ext cx="3735502" cy="392726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036003" y="2012940"/>
            <a:ext cx="28515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b="1" dirty="0" smtClean="0"/>
              <a:t>Albert Einstein</a:t>
            </a:r>
            <a:endParaRPr lang="nl-NL" sz="3200" b="1" dirty="0"/>
          </a:p>
        </p:txBody>
      </p:sp>
    </p:spTree>
    <p:extLst>
      <p:ext uri="{BB962C8B-B14F-4D97-AF65-F5344CB8AC3E}">
        <p14:creationId xmlns:p14="http://schemas.microsoft.com/office/powerpoint/2010/main" val="2032085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97" y="1142541"/>
            <a:ext cx="10048981" cy="4601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6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423622" y="5471788"/>
            <a:ext cx="706039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b="1" dirty="0" smtClean="0"/>
              <a:t>Oud in vergelijking met de Smartphone van nu!</a:t>
            </a:r>
            <a:endParaRPr lang="nl-NL" sz="3200" b="1" dirty="0"/>
          </a:p>
        </p:txBody>
      </p:sp>
      <p:sp>
        <p:nvSpPr>
          <p:cNvPr id="11" name="Rectangle 10"/>
          <p:cNvSpPr/>
          <p:nvPr/>
        </p:nvSpPr>
        <p:spPr>
          <a:xfrm>
            <a:off x="423621" y="478528"/>
            <a:ext cx="60475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b="1" dirty="0" smtClean="0"/>
              <a:t>9 januari 2007 de eerste iPhone</a:t>
            </a:r>
            <a:endParaRPr lang="nl-NL" sz="32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10" y="1539532"/>
            <a:ext cx="5940029" cy="33579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620" y="1063303"/>
            <a:ext cx="3186857" cy="560073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56433" y="1547852"/>
            <a:ext cx="23887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Steve Jobs</a:t>
            </a:r>
          </a:p>
        </p:txBody>
      </p:sp>
    </p:spTree>
    <p:extLst>
      <p:ext uri="{BB962C8B-B14F-4D97-AF65-F5344CB8AC3E}">
        <p14:creationId xmlns:p14="http://schemas.microsoft.com/office/powerpoint/2010/main" val="1071105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10582</TotalTime>
  <Words>250</Words>
  <Application>Microsoft Office PowerPoint</Application>
  <PresentationFormat>Widescreen</PresentationFormat>
  <Paragraphs>58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Pesten</dc:title>
  <dc:creator>Gebruiker</dc:creator>
  <cp:lastModifiedBy>Gebruiker</cp:lastModifiedBy>
  <cp:revision>341</cp:revision>
  <dcterms:created xsi:type="dcterms:W3CDTF">2016-07-27T10:00:54Z</dcterms:created>
  <dcterms:modified xsi:type="dcterms:W3CDTF">2018-02-03T07:12:26Z</dcterms:modified>
</cp:coreProperties>
</file>