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9" r:id="rId2"/>
    <p:sldId id="364" r:id="rId3"/>
    <p:sldId id="336" r:id="rId4"/>
    <p:sldId id="343" r:id="rId5"/>
    <p:sldId id="367" r:id="rId6"/>
    <p:sldId id="346" r:id="rId7"/>
    <p:sldId id="368" r:id="rId8"/>
    <p:sldId id="349" r:id="rId9"/>
    <p:sldId id="369" r:id="rId10"/>
    <p:sldId id="350" r:id="rId11"/>
    <p:sldId id="352" r:id="rId12"/>
    <p:sldId id="353" r:id="rId13"/>
    <p:sldId id="356" r:id="rId14"/>
    <p:sldId id="357" r:id="rId15"/>
    <p:sldId id="354" r:id="rId16"/>
    <p:sldId id="358" r:id="rId17"/>
    <p:sldId id="359" r:id="rId18"/>
    <p:sldId id="355" r:id="rId19"/>
    <p:sldId id="360" r:id="rId20"/>
    <p:sldId id="361" r:id="rId21"/>
    <p:sldId id="362" r:id="rId22"/>
    <p:sldId id="363" r:id="rId23"/>
    <p:sldId id="365" r:id="rId24"/>
    <p:sldId id="366" r:id="rId2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8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D6E5-8538-4610-A163-D8FA9AB12E8F}" type="datetimeFigureOut">
              <a:rPr lang="nl-NL" smtClean="0"/>
              <a:t>3-2-2018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9994-7EBD-49AC-B260-2611923617C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32737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D6E5-8538-4610-A163-D8FA9AB12E8F}" type="datetimeFigureOut">
              <a:rPr lang="nl-NL" smtClean="0"/>
              <a:t>3-2-2018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9994-7EBD-49AC-B260-2611923617C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87535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D6E5-8538-4610-A163-D8FA9AB12E8F}" type="datetimeFigureOut">
              <a:rPr lang="nl-NL" smtClean="0"/>
              <a:t>3-2-2018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9994-7EBD-49AC-B260-2611923617C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9139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D6E5-8538-4610-A163-D8FA9AB12E8F}" type="datetimeFigureOut">
              <a:rPr lang="nl-NL" smtClean="0"/>
              <a:t>3-2-2018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9994-7EBD-49AC-B260-2611923617C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78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D6E5-8538-4610-A163-D8FA9AB12E8F}" type="datetimeFigureOut">
              <a:rPr lang="nl-NL" smtClean="0"/>
              <a:t>3-2-2018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9994-7EBD-49AC-B260-2611923617C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8006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D6E5-8538-4610-A163-D8FA9AB12E8F}" type="datetimeFigureOut">
              <a:rPr lang="nl-NL" smtClean="0"/>
              <a:t>3-2-2018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9994-7EBD-49AC-B260-2611923617C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8297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D6E5-8538-4610-A163-D8FA9AB12E8F}" type="datetimeFigureOut">
              <a:rPr lang="nl-NL" smtClean="0"/>
              <a:t>3-2-2018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9994-7EBD-49AC-B260-2611923617C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7122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D6E5-8538-4610-A163-D8FA9AB12E8F}" type="datetimeFigureOut">
              <a:rPr lang="nl-NL" smtClean="0"/>
              <a:t>3-2-2018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9994-7EBD-49AC-B260-2611923617C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8255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D6E5-8538-4610-A163-D8FA9AB12E8F}" type="datetimeFigureOut">
              <a:rPr lang="nl-NL" smtClean="0"/>
              <a:t>3-2-2018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9994-7EBD-49AC-B260-2611923617C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2853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D6E5-8538-4610-A163-D8FA9AB12E8F}" type="datetimeFigureOut">
              <a:rPr lang="nl-NL" smtClean="0"/>
              <a:t>3-2-2018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9994-7EBD-49AC-B260-2611923617C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577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D6E5-8538-4610-A163-D8FA9AB12E8F}" type="datetimeFigureOut">
              <a:rPr lang="nl-NL" smtClean="0"/>
              <a:t>3-2-2018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9994-7EBD-49AC-B260-2611923617C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45588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36D6E5-8538-4610-A163-D8FA9AB12E8F}" type="datetimeFigureOut">
              <a:rPr lang="nl-NL" smtClean="0"/>
              <a:t>3-2-2018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79994-7EBD-49AC-B260-2611923617C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9065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7.wmf"/><Relationship Id="rId7" Type="http://schemas.openxmlformats.org/officeDocument/2006/relationships/image" Target="../media/image15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wmf"/><Relationship Id="rId5" Type="http://schemas.openxmlformats.org/officeDocument/2006/relationships/image" Target="../media/image8.wmf"/><Relationship Id="rId4" Type="http://schemas.openxmlformats.org/officeDocument/2006/relationships/image" Target="../media/image10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wmf"/><Relationship Id="rId4" Type="http://schemas.openxmlformats.org/officeDocument/2006/relationships/image" Target="../media/image12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16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wmf"/><Relationship Id="rId5" Type="http://schemas.openxmlformats.org/officeDocument/2006/relationships/image" Target="../media/image8.wmf"/><Relationship Id="rId4" Type="http://schemas.openxmlformats.org/officeDocument/2006/relationships/image" Target="../media/image10.wmf"/><Relationship Id="rId9" Type="http://schemas.openxmlformats.org/officeDocument/2006/relationships/image" Target="../media/image13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wmf"/><Relationship Id="rId5" Type="http://schemas.openxmlformats.org/officeDocument/2006/relationships/image" Target="../media/image13.wmf"/><Relationship Id="rId4" Type="http://schemas.openxmlformats.org/officeDocument/2006/relationships/image" Target="../media/image8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7.wmf"/><Relationship Id="rId7" Type="http://schemas.openxmlformats.org/officeDocument/2006/relationships/image" Target="../media/image12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wmf"/><Relationship Id="rId5" Type="http://schemas.openxmlformats.org/officeDocument/2006/relationships/image" Target="../media/image8.wmf"/><Relationship Id="rId4" Type="http://schemas.openxmlformats.org/officeDocument/2006/relationships/image" Target="../media/image10.wmf"/><Relationship Id="rId9" Type="http://schemas.openxmlformats.org/officeDocument/2006/relationships/image" Target="../media/image11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7.wmf"/><Relationship Id="rId7" Type="http://schemas.openxmlformats.org/officeDocument/2006/relationships/image" Target="../media/image12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wmf"/><Relationship Id="rId5" Type="http://schemas.openxmlformats.org/officeDocument/2006/relationships/image" Target="../media/image8.wmf"/><Relationship Id="rId4" Type="http://schemas.openxmlformats.org/officeDocument/2006/relationships/image" Target="../media/image10.wmf"/><Relationship Id="rId9" Type="http://schemas.openxmlformats.org/officeDocument/2006/relationships/image" Target="../media/image15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16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wmf"/><Relationship Id="rId5" Type="http://schemas.openxmlformats.org/officeDocument/2006/relationships/image" Target="../media/image8.wmf"/><Relationship Id="rId4" Type="http://schemas.openxmlformats.org/officeDocument/2006/relationships/image" Target="../media/image10.wmf"/><Relationship Id="rId9" Type="http://schemas.openxmlformats.org/officeDocument/2006/relationships/image" Target="../media/image15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7.wmf"/><Relationship Id="rId7" Type="http://schemas.openxmlformats.org/officeDocument/2006/relationships/image" Target="../media/image12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wmf"/><Relationship Id="rId5" Type="http://schemas.openxmlformats.org/officeDocument/2006/relationships/image" Target="../media/image8.wmf"/><Relationship Id="rId4" Type="http://schemas.openxmlformats.org/officeDocument/2006/relationships/image" Target="../media/image10.wmf"/><Relationship Id="rId9" Type="http://schemas.openxmlformats.org/officeDocument/2006/relationships/image" Target="../media/image11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7.wmf"/><Relationship Id="rId7" Type="http://schemas.openxmlformats.org/officeDocument/2006/relationships/image" Target="../media/image12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wmf"/><Relationship Id="rId5" Type="http://schemas.openxmlformats.org/officeDocument/2006/relationships/image" Target="../media/image8.wmf"/><Relationship Id="rId4" Type="http://schemas.openxmlformats.org/officeDocument/2006/relationships/image" Target="../media/image10.wmf"/><Relationship Id="rId9" Type="http://schemas.openxmlformats.org/officeDocument/2006/relationships/image" Target="../media/image14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13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8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wmf"/><Relationship Id="rId4" Type="http://schemas.openxmlformats.org/officeDocument/2006/relationships/image" Target="../media/image3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7.wmf"/><Relationship Id="rId7" Type="http://schemas.openxmlformats.org/officeDocument/2006/relationships/image" Target="../media/image12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wmf"/><Relationship Id="rId5" Type="http://schemas.openxmlformats.org/officeDocument/2006/relationships/image" Target="../media/image8.wmf"/><Relationship Id="rId4" Type="http://schemas.openxmlformats.org/officeDocument/2006/relationships/image" Target="../media/image10.wmf"/><Relationship Id="rId9" Type="http://schemas.openxmlformats.org/officeDocument/2006/relationships/image" Target="../media/image1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7.wmf"/><Relationship Id="rId7" Type="http://schemas.openxmlformats.org/officeDocument/2006/relationships/image" Target="../media/image14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wmf"/><Relationship Id="rId5" Type="http://schemas.openxmlformats.org/officeDocument/2006/relationships/image" Target="../media/image8.wmf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13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2173" cy="341653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697" y="375402"/>
            <a:ext cx="6878117" cy="126918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5285" y="4228458"/>
            <a:ext cx="3233269" cy="161480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388" y="1676342"/>
            <a:ext cx="3566250" cy="398933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9004" y="4228458"/>
            <a:ext cx="2040182" cy="1955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050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3361" y="4462960"/>
            <a:ext cx="620618" cy="61142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776" y="4514526"/>
            <a:ext cx="620117" cy="606336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178" y="4507799"/>
            <a:ext cx="633019" cy="61812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692583" y="4002158"/>
            <a:ext cx="31063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1" dirty="0"/>
              <a:t>Hoeveel wakken zie je?</a:t>
            </a:r>
          </a:p>
        </p:txBody>
      </p:sp>
      <p:sp>
        <p:nvSpPr>
          <p:cNvPr id="9" name="Rectangle 8"/>
          <p:cNvSpPr/>
          <p:nvPr/>
        </p:nvSpPr>
        <p:spPr>
          <a:xfrm>
            <a:off x="4360931" y="3977662"/>
            <a:ext cx="31063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1" dirty="0"/>
              <a:t>Hoeveel </a:t>
            </a:r>
            <a:r>
              <a:rPr lang="nl-NL" sz="2000" b="1" dirty="0" smtClean="0"/>
              <a:t>ijsberen </a:t>
            </a:r>
            <a:r>
              <a:rPr lang="nl-NL" sz="2000" b="1" dirty="0"/>
              <a:t>zie je?</a:t>
            </a:r>
          </a:p>
        </p:txBody>
      </p:sp>
      <p:sp>
        <p:nvSpPr>
          <p:cNvPr id="10" name="Rectangle 9"/>
          <p:cNvSpPr/>
          <p:nvPr/>
        </p:nvSpPr>
        <p:spPr>
          <a:xfrm>
            <a:off x="8246835" y="3970031"/>
            <a:ext cx="31063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1" dirty="0"/>
              <a:t>Hoeveel pinguïns zie je?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020170" y="4645130"/>
            <a:ext cx="95392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8000" b="1" dirty="0"/>
              <a:t>4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670787" y="4645130"/>
            <a:ext cx="14264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8000" b="1" dirty="0" smtClean="0"/>
              <a:t>12</a:t>
            </a:r>
            <a:endParaRPr lang="nl-NL" sz="8000" b="1" dirty="0"/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7381" y="1462581"/>
            <a:ext cx="1188110" cy="1245965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670" y="4507955"/>
            <a:ext cx="633019" cy="618120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9843" y="4439342"/>
            <a:ext cx="620618" cy="611424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800" y="5205396"/>
            <a:ext cx="620618" cy="611424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0924" y="5185677"/>
            <a:ext cx="620618" cy="611424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1241" y="4438002"/>
            <a:ext cx="620117" cy="606336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2533" y="4450042"/>
            <a:ext cx="620117" cy="606336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9557" y="4454351"/>
            <a:ext cx="620117" cy="606336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3793" y="5236121"/>
            <a:ext cx="620117" cy="606336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9601" y="5227392"/>
            <a:ext cx="620117" cy="606336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7284" y="5210484"/>
            <a:ext cx="620117" cy="606336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9505" y="5195231"/>
            <a:ext cx="620117" cy="606336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9952" y="1897431"/>
            <a:ext cx="1248289" cy="1309075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1564" y="1496634"/>
            <a:ext cx="1188110" cy="1245965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5801" y="1951126"/>
            <a:ext cx="1248289" cy="1309075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714" y="5280781"/>
            <a:ext cx="633019" cy="618120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1885" y="5267657"/>
            <a:ext cx="633019" cy="618120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4817" y="5897553"/>
            <a:ext cx="620117" cy="606336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8820" y="5872772"/>
            <a:ext cx="620117" cy="606336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2295" y="5885777"/>
            <a:ext cx="620117" cy="606336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1316" y="5885777"/>
            <a:ext cx="620117" cy="606336"/>
          </a:xfrm>
          <a:prstGeom prst="rect">
            <a:avLst/>
          </a:prstGeom>
        </p:spPr>
      </p:pic>
      <p:sp>
        <p:nvSpPr>
          <p:cNvPr id="59" name="Rectangle 58"/>
          <p:cNvSpPr/>
          <p:nvPr/>
        </p:nvSpPr>
        <p:spPr>
          <a:xfrm>
            <a:off x="10916275" y="4645130"/>
            <a:ext cx="142859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8000" b="1" dirty="0" smtClean="0"/>
              <a:t>12</a:t>
            </a:r>
            <a:endParaRPr lang="nl-NL" sz="8000" b="1" dirty="0"/>
          </a:p>
        </p:txBody>
      </p:sp>
      <p:pic>
        <p:nvPicPr>
          <p:cNvPr id="60" name="Picture 5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4439" y="4439581"/>
            <a:ext cx="620618" cy="611424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4439" y="5185677"/>
            <a:ext cx="620618" cy="611424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7384" y="5923065"/>
            <a:ext cx="620618" cy="611424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0328" y="5903579"/>
            <a:ext cx="620618" cy="61142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8872" y="2285961"/>
            <a:ext cx="1203022" cy="1261603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4992" y="2043065"/>
            <a:ext cx="1203022" cy="1261603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5273" y="5898901"/>
            <a:ext cx="620618" cy="611424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4390" y="4438002"/>
            <a:ext cx="620618" cy="611424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8794" y="5148928"/>
            <a:ext cx="620618" cy="611424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4116" y="5874459"/>
            <a:ext cx="620618" cy="611424"/>
          </a:xfrm>
          <a:prstGeom prst="rect">
            <a:avLst/>
          </a:prstGeom>
        </p:spPr>
      </p:pic>
      <p:sp>
        <p:nvSpPr>
          <p:cNvPr id="46" name="Rectangle 45"/>
          <p:cNvSpPr/>
          <p:nvPr/>
        </p:nvSpPr>
        <p:spPr>
          <a:xfrm>
            <a:off x="4019093" y="234908"/>
            <a:ext cx="54421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dirty="0" smtClean="0"/>
              <a:t>4. De dobbelstenen</a:t>
            </a:r>
            <a:endParaRPr lang="nl-NL" sz="3600" b="1" dirty="0"/>
          </a:p>
        </p:txBody>
      </p:sp>
    </p:spTree>
    <p:extLst>
      <p:ext uri="{BB962C8B-B14F-4D97-AF65-F5344CB8AC3E}">
        <p14:creationId xmlns:p14="http://schemas.microsoft.com/office/powerpoint/2010/main" val="3652036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5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692583" y="4002158"/>
            <a:ext cx="31063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1" dirty="0"/>
              <a:t>Hoeveel wakken zie je?</a:t>
            </a:r>
          </a:p>
        </p:txBody>
      </p:sp>
      <p:sp>
        <p:nvSpPr>
          <p:cNvPr id="9" name="Rectangle 8"/>
          <p:cNvSpPr/>
          <p:nvPr/>
        </p:nvSpPr>
        <p:spPr>
          <a:xfrm>
            <a:off x="4360931" y="3977662"/>
            <a:ext cx="31063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1" dirty="0"/>
              <a:t>Hoeveel </a:t>
            </a:r>
            <a:r>
              <a:rPr lang="nl-NL" sz="2000" b="1" dirty="0" smtClean="0"/>
              <a:t>ijsberen </a:t>
            </a:r>
            <a:r>
              <a:rPr lang="nl-NL" sz="2000" b="1" dirty="0"/>
              <a:t>zie je?</a:t>
            </a:r>
          </a:p>
        </p:txBody>
      </p:sp>
      <p:sp>
        <p:nvSpPr>
          <p:cNvPr id="10" name="Rectangle 9"/>
          <p:cNvSpPr/>
          <p:nvPr/>
        </p:nvSpPr>
        <p:spPr>
          <a:xfrm>
            <a:off x="8246835" y="3970031"/>
            <a:ext cx="31063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1" dirty="0"/>
              <a:t>Hoeveel pinguïns zie je?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020170" y="4645130"/>
            <a:ext cx="95392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8000" b="1" dirty="0" smtClean="0"/>
              <a:t>0</a:t>
            </a:r>
            <a:endParaRPr lang="nl-NL" sz="8000" b="1" dirty="0"/>
          </a:p>
        </p:txBody>
      </p:sp>
      <p:sp>
        <p:nvSpPr>
          <p:cNvPr id="27" name="Rectangle 26"/>
          <p:cNvSpPr/>
          <p:nvPr/>
        </p:nvSpPr>
        <p:spPr>
          <a:xfrm>
            <a:off x="6670787" y="4645130"/>
            <a:ext cx="14264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8000" b="1" dirty="0" smtClean="0"/>
              <a:t>0</a:t>
            </a:r>
            <a:endParaRPr lang="nl-NL" sz="8000" b="1" dirty="0"/>
          </a:p>
        </p:txBody>
      </p:sp>
      <p:pic>
        <p:nvPicPr>
          <p:cNvPr id="45" name="Picture 4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9952" y="1897431"/>
            <a:ext cx="1248289" cy="1309075"/>
          </a:xfrm>
          <a:prstGeom prst="rect">
            <a:avLst/>
          </a:prstGeom>
        </p:spPr>
      </p:pic>
      <p:sp>
        <p:nvSpPr>
          <p:cNvPr id="59" name="Rectangle 58"/>
          <p:cNvSpPr/>
          <p:nvPr/>
        </p:nvSpPr>
        <p:spPr>
          <a:xfrm>
            <a:off x="10916275" y="4645130"/>
            <a:ext cx="142859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8000" b="1" dirty="0" smtClean="0"/>
              <a:t>0</a:t>
            </a:r>
            <a:endParaRPr lang="nl-NL" sz="8000" b="1" dirty="0"/>
          </a:p>
        </p:txBody>
      </p:sp>
      <p:pic>
        <p:nvPicPr>
          <p:cNvPr id="46" name="Picture 4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2459" y="2208710"/>
            <a:ext cx="1188110" cy="1245965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8666" y="1585727"/>
            <a:ext cx="1188110" cy="1245965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6753" y="1071476"/>
            <a:ext cx="1188110" cy="1245965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3076" y="2011780"/>
            <a:ext cx="1188110" cy="1245965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687" y="2270077"/>
            <a:ext cx="1188110" cy="1245965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4019093" y="234908"/>
            <a:ext cx="54421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dirty="0" smtClean="0"/>
              <a:t>5. De dobbelstenen</a:t>
            </a:r>
            <a:endParaRPr lang="nl-NL" sz="3600" b="1" dirty="0"/>
          </a:p>
        </p:txBody>
      </p:sp>
    </p:spTree>
    <p:extLst>
      <p:ext uri="{BB962C8B-B14F-4D97-AF65-F5344CB8AC3E}">
        <p14:creationId xmlns:p14="http://schemas.microsoft.com/office/powerpoint/2010/main" val="2271256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5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722" y="2264510"/>
            <a:ext cx="3360468" cy="3281372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814647" y="470007"/>
            <a:ext cx="1041103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</a:rPr>
              <a:t>TIP 1 - Kijk naar de dobbelsteen en zie een witte </a:t>
            </a:r>
            <a:r>
              <a:rPr lang="nl-NL" sz="3200" b="1" dirty="0">
                <a:solidFill>
                  <a:schemeClr val="bg1"/>
                </a:solidFill>
              </a:rPr>
              <a:t>ijsvlakte met in het midden </a:t>
            </a:r>
            <a:r>
              <a:rPr lang="nl-NL" sz="3200" b="1" dirty="0" smtClean="0">
                <a:solidFill>
                  <a:schemeClr val="bg1"/>
                </a:solidFill>
              </a:rPr>
              <a:t>een wak.</a:t>
            </a:r>
            <a:endParaRPr lang="nl-NL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30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3361" y="4462960"/>
            <a:ext cx="620618" cy="61142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776" y="4514526"/>
            <a:ext cx="620117" cy="606336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178" y="4507799"/>
            <a:ext cx="633019" cy="61812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692583" y="4002158"/>
            <a:ext cx="31063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1" dirty="0"/>
              <a:t>Hoeveel wakken zie je?</a:t>
            </a:r>
          </a:p>
        </p:txBody>
      </p:sp>
      <p:sp>
        <p:nvSpPr>
          <p:cNvPr id="9" name="Rectangle 8"/>
          <p:cNvSpPr/>
          <p:nvPr/>
        </p:nvSpPr>
        <p:spPr>
          <a:xfrm>
            <a:off x="4360931" y="3977662"/>
            <a:ext cx="31063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1" dirty="0"/>
              <a:t>Hoeveel </a:t>
            </a:r>
            <a:r>
              <a:rPr lang="nl-NL" sz="2000" b="1" dirty="0" smtClean="0"/>
              <a:t>ijsberen </a:t>
            </a:r>
            <a:r>
              <a:rPr lang="nl-NL" sz="2000" b="1" dirty="0"/>
              <a:t>zie je?</a:t>
            </a:r>
          </a:p>
        </p:txBody>
      </p:sp>
      <p:sp>
        <p:nvSpPr>
          <p:cNvPr id="10" name="Rectangle 9"/>
          <p:cNvSpPr/>
          <p:nvPr/>
        </p:nvSpPr>
        <p:spPr>
          <a:xfrm>
            <a:off x="8246835" y="3970031"/>
            <a:ext cx="31063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1" dirty="0"/>
              <a:t>Hoeveel pinguïns zie je?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020170" y="4645130"/>
            <a:ext cx="95392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8000" b="1" dirty="0" smtClean="0"/>
              <a:t>5</a:t>
            </a:r>
            <a:endParaRPr lang="nl-NL" sz="8000" b="1" dirty="0"/>
          </a:p>
        </p:txBody>
      </p:sp>
      <p:sp>
        <p:nvSpPr>
          <p:cNvPr id="27" name="Rectangle 26"/>
          <p:cNvSpPr/>
          <p:nvPr/>
        </p:nvSpPr>
        <p:spPr>
          <a:xfrm>
            <a:off x="6670787" y="4645130"/>
            <a:ext cx="14264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8000" b="1" dirty="0" smtClean="0"/>
              <a:t>12</a:t>
            </a:r>
            <a:endParaRPr lang="nl-NL" sz="8000" b="1" dirty="0"/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7381" y="1462581"/>
            <a:ext cx="1188110" cy="1245965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670" y="4507955"/>
            <a:ext cx="633019" cy="618120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9843" y="4439342"/>
            <a:ext cx="620618" cy="611424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800" y="5205396"/>
            <a:ext cx="620618" cy="611424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0924" y="5185677"/>
            <a:ext cx="620618" cy="611424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1241" y="4438002"/>
            <a:ext cx="620117" cy="606336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2533" y="4450042"/>
            <a:ext cx="620117" cy="606336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9557" y="4454351"/>
            <a:ext cx="620117" cy="606336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3793" y="5024457"/>
            <a:ext cx="620117" cy="606336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9601" y="5015728"/>
            <a:ext cx="620117" cy="606336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7284" y="4998820"/>
            <a:ext cx="620117" cy="606336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9505" y="4983567"/>
            <a:ext cx="620117" cy="606336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1564" y="1496634"/>
            <a:ext cx="1188110" cy="1245965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714" y="5280781"/>
            <a:ext cx="633019" cy="618120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1885" y="5267657"/>
            <a:ext cx="633019" cy="618120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4817" y="5685889"/>
            <a:ext cx="620117" cy="606336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8820" y="5661108"/>
            <a:ext cx="620117" cy="606336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2295" y="5674113"/>
            <a:ext cx="620117" cy="606336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1316" y="5674113"/>
            <a:ext cx="620117" cy="606336"/>
          </a:xfrm>
          <a:prstGeom prst="rect">
            <a:avLst/>
          </a:prstGeom>
        </p:spPr>
      </p:pic>
      <p:sp>
        <p:nvSpPr>
          <p:cNvPr id="59" name="Rectangle 58"/>
          <p:cNvSpPr/>
          <p:nvPr/>
        </p:nvSpPr>
        <p:spPr>
          <a:xfrm>
            <a:off x="10916275" y="4645130"/>
            <a:ext cx="142859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8000" b="1" dirty="0" smtClean="0"/>
              <a:t>18</a:t>
            </a:r>
            <a:endParaRPr lang="nl-NL" sz="8000" b="1" dirty="0"/>
          </a:p>
        </p:txBody>
      </p:sp>
      <p:pic>
        <p:nvPicPr>
          <p:cNvPr id="60" name="Picture 5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4439" y="4439581"/>
            <a:ext cx="620618" cy="611424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4439" y="5185677"/>
            <a:ext cx="620618" cy="611424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7384" y="5923065"/>
            <a:ext cx="620618" cy="611424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0328" y="5903579"/>
            <a:ext cx="620618" cy="61142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8872" y="2285961"/>
            <a:ext cx="1203022" cy="1261603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4992" y="2043065"/>
            <a:ext cx="1203022" cy="1261603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5273" y="5898901"/>
            <a:ext cx="620618" cy="611424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4390" y="4438002"/>
            <a:ext cx="620618" cy="611424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8794" y="5148928"/>
            <a:ext cx="620618" cy="611424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4116" y="5874459"/>
            <a:ext cx="620618" cy="611424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6835" y="2270103"/>
            <a:ext cx="1188110" cy="1245965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5257" y="1368721"/>
            <a:ext cx="1188110" cy="1245965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2654" y="6185669"/>
            <a:ext cx="620117" cy="606336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6657" y="6160888"/>
            <a:ext cx="620117" cy="606336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0132" y="6173893"/>
            <a:ext cx="620117" cy="606336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9153" y="6173893"/>
            <a:ext cx="620117" cy="606336"/>
          </a:xfrm>
          <a:prstGeom prst="rect">
            <a:avLst/>
          </a:prstGeom>
        </p:spPr>
      </p:pic>
      <p:pic>
        <p:nvPicPr>
          <p:cNvPr id="70" name="Picture 6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7602" y="5958384"/>
            <a:ext cx="633019" cy="618120"/>
          </a:xfrm>
          <a:prstGeom prst="rect">
            <a:avLst/>
          </a:prstGeom>
        </p:spPr>
      </p:pic>
      <p:sp>
        <p:nvSpPr>
          <p:cNvPr id="71" name="Rectangle 70"/>
          <p:cNvSpPr/>
          <p:nvPr/>
        </p:nvSpPr>
        <p:spPr>
          <a:xfrm>
            <a:off x="4019093" y="234908"/>
            <a:ext cx="54421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dirty="0" smtClean="0"/>
              <a:t>6. De dobbelstenen</a:t>
            </a:r>
            <a:endParaRPr lang="nl-NL" sz="3600" b="1" dirty="0"/>
          </a:p>
        </p:txBody>
      </p:sp>
    </p:spTree>
    <p:extLst>
      <p:ext uri="{BB962C8B-B14F-4D97-AF65-F5344CB8AC3E}">
        <p14:creationId xmlns:p14="http://schemas.microsoft.com/office/powerpoint/2010/main" val="3908723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5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776" y="4514526"/>
            <a:ext cx="620117" cy="606336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178" y="4507799"/>
            <a:ext cx="633019" cy="61812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692583" y="4002158"/>
            <a:ext cx="31063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1" dirty="0"/>
              <a:t>Hoeveel wakken zie je?</a:t>
            </a:r>
          </a:p>
        </p:txBody>
      </p:sp>
      <p:sp>
        <p:nvSpPr>
          <p:cNvPr id="9" name="Rectangle 8"/>
          <p:cNvSpPr/>
          <p:nvPr/>
        </p:nvSpPr>
        <p:spPr>
          <a:xfrm>
            <a:off x="4360931" y="3977662"/>
            <a:ext cx="31063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1" dirty="0"/>
              <a:t>Hoeveel </a:t>
            </a:r>
            <a:r>
              <a:rPr lang="nl-NL" sz="2000" b="1" dirty="0" smtClean="0"/>
              <a:t>ijsberen </a:t>
            </a:r>
            <a:r>
              <a:rPr lang="nl-NL" sz="2000" b="1" dirty="0"/>
              <a:t>zie je?</a:t>
            </a:r>
          </a:p>
        </p:txBody>
      </p:sp>
      <p:sp>
        <p:nvSpPr>
          <p:cNvPr id="10" name="Rectangle 9"/>
          <p:cNvSpPr/>
          <p:nvPr/>
        </p:nvSpPr>
        <p:spPr>
          <a:xfrm>
            <a:off x="8246835" y="3970031"/>
            <a:ext cx="31063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1" dirty="0"/>
              <a:t>Hoeveel pinguïns zie je?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020170" y="4645130"/>
            <a:ext cx="95392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8000" b="1" dirty="0" smtClean="0"/>
              <a:t>3</a:t>
            </a:r>
            <a:endParaRPr lang="nl-NL" sz="8000" b="1" dirty="0"/>
          </a:p>
        </p:txBody>
      </p:sp>
      <p:sp>
        <p:nvSpPr>
          <p:cNvPr id="27" name="Rectangle 26"/>
          <p:cNvSpPr/>
          <p:nvPr/>
        </p:nvSpPr>
        <p:spPr>
          <a:xfrm>
            <a:off x="6670787" y="4645130"/>
            <a:ext cx="14264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8000" b="1" dirty="0" smtClean="0"/>
              <a:t>0</a:t>
            </a:r>
            <a:endParaRPr lang="nl-NL" sz="8000" b="1" dirty="0"/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670" y="4507955"/>
            <a:ext cx="633019" cy="618120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1241" y="4438002"/>
            <a:ext cx="620117" cy="606336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2533" y="4450042"/>
            <a:ext cx="620117" cy="606336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9557" y="4454351"/>
            <a:ext cx="620117" cy="606336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3793" y="5024457"/>
            <a:ext cx="620117" cy="606336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9601" y="5015728"/>
            <a:ext cx="620117" cy="606336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7284" y="4998820"/>
            <a:ext cx="620117" cy="606336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9505" y="4983567"/>
            <a:ext cx="620117" cy="606336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714" y="5280781"/>
            <a:ext cx="633019" cy="618120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4817" y="5575818"/>
            <a:ext cx="620117" cy="606336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8820" y="5551037"/>
            <a:ext cx="620117" cy="606336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2295" y="5564042"/>
            <a:ext cx="620117" cy="606336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1316" y="5564042"/>
            <a:ext cx="620117" cy="606336"/>
          </a:xfrm>
          <a:prstGeom prst="rect">
            <a:avLst/>
          </a:prstGeom>
        </p:spPr>
      </p:pic>
      <p:sp>
        <p:nvSpPr>
          <p:cNvPr id="59" name="Rectangle 58"/>
          <p:cNvSpPr/>
          <p:nvPr/>
        </p:nvSpPr>
        <p:spPr>
          <a:xfrm>
            <a:off x="10916275" y="4645130"/>
            <a:ext cx="142859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8000" b="1" dirty="0" smtClean="0"/>
              <a:t>18</a:t>
            </a:r>
            <a:endParaRPr lang="nl-NL" sz="8000" b="1" dirty="0"/>
          </a:p>
        </p:txBody>
      </p:sp>
      <p:pic>
        <p:nvPicPr>
          <p:cNvPr id="55" name="Picture 5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5257" y="1368721"/>
            <a:ext cx="1188110" cy="1245965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2654" y="6075598"/>
            <a:ext cx="620117" cy="606336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6657" y="6050817"/>
            <a:ext cx="620117" cy="606336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0132" y="6063822"/>
            <a:ext cx="620117" cy="606336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9153" y="6063822"/>
            <a:ext cx="620117" cy="606336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3498" y="1065286"/>
            <a:ext cx="1188110" cy="1245965"/>
          </a:xfrm>
          <a:prstGeom prst="rect">
            <a:avLst/>
          </a:prstGeom>
        </p:spPr>
      </p:pic>
      <p:pic>
        <p:nvPicPr>
          <p:cNvPr id="72" name="Picture 7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7183" y="1392819"/>
            <a:ext cx="1188110" cy="1245965"/>
          </a:xfrm>
          <a:prstGeom prst="rect">
            <a:avLst/>
          </a:prstGeom>
        </p:spPr>
      </p:pic>
      <p:pic>
        <p:nvPicPr>
          <p:cNvPr id="73" name="Picture 7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9868" y="1033286"/>
            <a:ext cx="1188110" cy="1245965"/>
          </a:xfrm>
          <a:prstGeom prst="rect">
            <a:avLst/>
          </a:prstGeom>
        </p:spPr>
      </p:pic>
      <p:pic>
        <p:nvPicPr>
          <p:cNvPr id="74" name="Picture 7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6683" y="1931130"/>
            <a:ext cx="1188110" cy="1245965"/>
          </a:xfrm>
          <a:prstGeom prst="rect">
            <a:avLst/>
          </a:prstGeom>
        </p:spPr>
      </p:pic>
      <p:pic>
        <p:nvPicPr>
          <p:cNvPr id="75" name="Picture 7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4160" y="2327744"/>
            <a:ext cx="1188110" cy="1245965"/>
          </a:xfrm>
          <a:prstGeom prst="rect">
            <a:avLst/>
          </a:prstGeom>
        </p:spPr>
      </p:pic>
      <p:sp>
        <p:nvSpPr>
          <p:cNvPr id="35" name="Rectangle 34"/>
          <p:cNvSpPr/>
          <p:nvPr/>
        </p:nvSpPr>
        <p:spPr>
          <a:xfrm>
            <a:off x="4019093" y="234908"/>
            <a:ext cx="54421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dirty="0" smtClean="0"/>
              <a:t>7. De dobbelstenen</a:t>
            </a:r>
            <a:endParaRPr lang="nl-NL" sz="3600" b="1" dirty="0"/>
          </a:p>
        </p:txBody>
      </p:sp>
    </p:spTree>
    <p:extLst>
      <p:ext uri="{BB962C8B-B14F-4D97-AF65-F5344CB8AC3E}">
        <p14:creationId xmlns:p14="http://schemas.microsoft.com/office/powerpoint/2010/main" val="2728990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5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491475" y="470007"/>
            <a:ext cx="973420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</a:rPr>
              <a:t>TIP 2 - De </a:t>
            </a:r>
            <a:r>
              <a:rPr lang="nl-NL" sz="3200" b="1" dirty="0">
                <a:solidFill>
                  <a:schemeClr val="bg1"/>
                </a:solidFill>
              </a:rPr>
              <a:t>ijsberen </a:t>
            </a:r>
            <a:r>
              <a:rPr lang="nl-NL" sz="3200" b="1" dirty="0" smtClean="0">
                <a:solidFill>
                  <a:schemeClr val="bg1"/>
                </a:solidFill>
              </a:rPr>
              <a:t>zitten </a:t>
            </a:r>
            <a:r>
              <a:rPr lang="nl-NL" sz="3200" b="1" dirty="0">
                <a:solidFill>
                  <a:schemeClr val="bg1"/>
                </a:solidFill>
              </a:rPr>
              <a:t>om de wakken! </a:t>
            </a:r>
            <a:r>
              <a:rPr lang="nl-NL" sz="3200" b="1" dirty="0" smtClean="0">
                <a:solidFill>
                  <a:schemeClr val="bg1"/>
                </a:solidFill>
              </a:rPr>
              <a:t>Zie </a:t>
            </a:r>
            <a:r>
              <a:rPr lang="nl-NL" sz="3200" b="1" dirty="0">
                <a:solidFill>
                  <a:schemeClr val="bg1"/>
                </a:solidFill>
              </a:rPr>
              <a:t>je ze? </a:t>
            </a:r>
            <a:r>
              <a:rPr lang="nl-NL" sz="3200" b="1" dirty="0" smtClean="0">
                <a:solidFill>
                  <a:schemeClr val="bg1"/>
                </a:solidFill>
              </a:rPr>
              <a:t> </a:t>
            </a:r>
          </a:p>
          <a:p>
            <a:endParaRPr lang="nl-NL" sz="3200" b="1" dirty="0" smtClean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5589" y="2332244"/>
            <a:ext cx="3419735" cy="3369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19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3361" y="4462960"/>
            <a:ext cx="620618" cy="61142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776" y="4438002"/>
            <a:ext cx="620117" cy="606336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178" y="4507799"/>
            <a:ext cx="633019" cy="61812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692583" y="4002158"/>
            <a:ext cx="31063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1" dirty="0"/>
              <a:t>Hoeveel wakken zie je?</a:t>
            </a:r>
          </a:p>
        </p:txBody>
      </p:sp>
      <p:sp>
        <p:nvSpPr>
          <p:cNvPr id="9" name="Rectangle 8"/>
          <p:cNvSpPr/>
          <p:nvPr/>
        </p:nvSpPr>
        <p:spPr>
          <a:xfrm>
            <a:off x="4360931" y="3977662"/>
            <a:ext cx="31063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1" dirty="0"/>
              <a:t>Hoeveel </a:t>
            </a:r>
            <a:r>
              <a:rPr lang="nl-NL" sz="2000" b="1" dirty="0" smtClean="0"/>
              <a:t>ijsberen </a:t>
            </a:r>
            <a:r>
              <a:rPr lang="nl-NL" sz="2000" b="1" dirty="0"/>
              <a:t>zie je?</a:t>
            </a:r>
          </a:p>
        </p:txBody>
      </p:sp>
      <p:sp>
        <p:nvSpPr>
          <p:cNvPr id="10" name="Rectangle 9"/>
          <p:cNvSpPr/>
          <p:nvPr/>
        </p:nvSpPr>
        <p:spPr>
          <a:xfrm>
            <a:off x="8246835" y="3970031"/>
            <a:ext cx="31063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1" dirty="0"/>
              <a:t>Hoeveel pinguïns zie je?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020170" y="4645130"/>
            <a:ext cx="95392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8000" b="1" dirty="0" smtClean="0"/>
              <a:t>5</a:t>
            </a:r>
            <a:endParaRPr lang="nl-NL" sz="8000" b="1" dirty="0"/>
          </a:p>
        </p:txBody>
      </p:sp>
      <p:sp>
        <p:nvSpPr>
          <p:cNvPr id="27" name="Rectangle 26"/>
          <p:cNvSpPr/>
          <p:nvPr/>
        </p:nvSpPr>
        <p:spPr>
          <a:xfrm>
            <a:off x="6881886" y="4662548"/>
            <a:ext cx="102082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8000" b="1" dirty="0" smtClean="0"/>
              <a:t>8</a:t>
            </a:r>
            <a:endParaRPr lang="nl-NL" sz="8000" b="1" dirty="0"/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6097" y="1055821"/>
            <a:ext cx="1188110" cy="1245965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670" y="4507955"/>
            <a:ext cx="633019" cy="618120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9843" y="4439342"/>
            <a:ext cx="620618" cy="611424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800" y="5205396"/>
            <a:ext cx="620618" cy="611424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0924" y="5185677"/>
            <a:ext cx="620618" cy="611424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1241" y="4438002"/>
            <a:ext cx="620117" cy="606336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2533" y="4450042"/>
            <a:ext cx="620117" cy="606336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9557" y="4454351"/>
            <a:ext cx="620117" cy="606336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898" y="1033179"/>
            <a:ext cx="1188110" cy="1245965"/>
          </a:xfrm>
          <a:prstGeom prst="rect">
            <a:avLst/>
          </a:prstGeom>
        </p:spPr>
      </p:pic>
      <p:sp>
        <p:nvSpPr>
          <p:cNvPr id="59" name="Rectangle 58"/>
          <p:cNvSpPr/>
          <p:nvPr/>
        </p:nvSpPr>
        <p:spPr>
          <a:xfrm>
            <a:off x="11111460" y="4650527"/>
            <a:ext cx="94552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8000" b="1" dirty="0" smtClean="0"/>
              <a:t>4</a:t>
            </a:r>
            <a:endParaRPr lang="nl-NL" sz="8000" b="1" dirty="0"/>
          </a:p>
        </p:txBody>
      </p:sp>
      <p:pic>
        <p:nvPicPr>
          <p:cNvPr id="60" name="Picture 5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4439" y="4439581"/>
            <a:ext cx="620618" cy="611424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4439" y="5185677"/>
            <a:ext cx="620618" cy="611424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4390" y="4438002"/>
            <a:ext cx="620618" cy="611424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8794" y="5148928"/>
            <a:ext cx="620618" cy="611424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6835" y="2270103"/>
            <a:ext cx="1188110" cy="1245965"/>
          </a:xfrm>
          <a:prstGeom prst="rect">
            <a:avLst/>
          </a:prstGeom>
        </p:spPr>
      </p:pic>
      <p:pic>
        <p:nvPicPr>
          <p:cNvPr id="73" name="Picture 7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654" y="2339960"/>
            <a:ext cx="1188110" cy="1245965"/>
          </a:xfrm>
          <a:prstGeom prst="rect">
            <a:avLst/>
          </a:prstGeom>
        </p:spPr>
      </p:pic>
      <p:pic>
        <p:nvPicPr>
          <p:cNvPr id="74" name="Picture 7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3539" y="1724277"/>
            <a:ext cx="1248289" cy="1309075"/>
          </a:xfrm>
          <a:prstGeom prst="rect">
            <a:avLst/>
          </a:prstGeom>
        </p:spPr>
      </p:pic>
      <p:pic>
        <p:nvPicPr>
          <p:cNvPr id="75" name="Picture 7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6189" y="1731569"/>
            <a:ext cx="1188110" cy="1245965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4019093" y="234908"/>
            <a:ext cx="54421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dirty="0" smtClean="0"/>
              <a:t>8. De dobbelstenen</a:t>
            </a:r>
            <a:endParaRPr lang="nl-NL" sz="3600" b="1" dirty="0"/>
          </a:p>
        </p:txBody>
      </p:sp>
    </p:spTree>
    <p:extLst>
      <p:ext uri="{BB962C8B-B14F-4D97-AF65-F5344CB8AC3E}">
        <p14:creationId xmlns:p14="http://schemas.microsoft.com/office/powerpoint/2010/main" val="3347218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5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3361" y="4462960"/>
            <a:ext cx="620618" cy="61142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776" y="4514526"/>
            <a:ext cx="620117" cy="606336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178" y="4507799"/>
            <a:ext cx="633019" cy="61812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692583" y="4002158"/>
            <a:ext cx="31063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1" dirty="0"/>
              <a:t>Hoeveel wakken zie je?</a:t>
            </a:r>
          </a:p>
        </p:txBody>
      </p:sp>
      <p:sp>
        <p:nvSpPr>
          <p:cNvPr id="9" name="Rectangle 8"/>
          <p:cNvSpPr/>
          <p:nvPr/>
        </p:nvSpPr>
        <p:spPr>
          <a:xfrm>
            <a:off x="4360931" y="3977662"/>
            <a:ext cx="31063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1" dirty="0"/>
              <a:t>Hoeveel </a:t>
            </a:r>
            <a:r>
              <a:rPr lang="nl-NL" sz="2000" b="1" dirty="0" smtClean="0"/>
              <a:t>ijsberen </a:t>
            </a:r>
            <a:r>
              <a:rPr lang="nl-NL" sz="2000" b="1" dirty="0"/>
              <a:t>zie je?</a:t>
            </a:r>
          </a:p>
        </p:txBody>
      </p:sp>
      <p:sp>
        <p:nvSpPr>
          <p:cNvPr id="10" name="Rectangle 9"/>
          <p:cNvSpPr/>
          <p:nvPr/>
        </p:nvSpPr>
        <p:spPr>
          <a:xfrm>
            <a:off x="8246835" y="3970031"/>
            <a:ext cx="31063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1" dirty="0"/>
              <a:t>Hoeveel pinguïns zie je?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020170" y="4645130"/>
            <a:ext cx="95392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8000" b="1" dirty="0" smtClean="0"/>
              <a:t>2</a:t>
            </a:r>
            <a:endParaRPr lang="nl-NL" sz="8000" b="1" dirty="0"/>
          </a:p>
        </p:txBody>
      </p:sp>
      <p:sp>
        <p:nvSpPr>
          <p:cNvPr id="27" name="Rectangle 26"/>
          <p:cNvSpPr/>
          <p:nvPr/>
        </p:nvSpPr>
        <p:spPr>
          <a:xfrm>
            <a:off x="6670787" y="4645130"/>
            <a:ext cx="14264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8000" b="1" dirty="0" smtClean="0"/>
              <a:t>2</a:t>
            </a:r>
            <a:endParaRPr lang="nl-NL" sz="8000" b="1" dirty="0"/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670" y="4507955"/>
            <a:ext cx="633019" cy="618120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9843" y="4439342"/>
            <a:ext cx="620618" cy="611424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1241" y="4438002"/>
            <a:ext cx="620117" cy="606336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2533" y="4450042"/>
            <a:ext cx="620117" cy="606336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9557" y="4454351"/>
            <a:ext cx="620117" cy="606336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3793" y="5024457"/>
            <a:ext cx="620117" cy="606336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9601" y="5015728"/>
            <a:ext cx="620117" cy="606336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7284" y="4998820"/>
            <a:ext cx="620117" cy="606336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9505" y="4983567"/>
            <a:ext cx="620117" cy="606336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4817" y="5685889"/>
            <a:ext cx="620117" cy="606336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8820" y="5661108"/>
            <a:ext cx="620117" cy="606336"/>
          </a:xfrm>
          <a:prstGeom prst="rect">
            <a:avLst/>
          </a:prstGeom>
        </p:spPr>
      </p:pic>
      <p:sp>
        <p:nvSpPr>
          <p:cNvPr id="59" name="Rectangle 58"/>
          <p:cNvSpPr/>
          <p:nvPr/>
        </p:nvSpPr>
        <p:spPr>
          <a:xfrm>
            <a:off x="10723554" y="4645130"/>
            <a:ext cx="142859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8000" b="1" dirty="0" smtClean="0"/>
              <a:t>10</a:t>
            </a:r>
            <a:endParaRPr lang="nl-NL" sz="80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3210" y="1278925"/>
            <a:ext cx="1203022" cy="1261603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6835" y="2270103"/>
            <a:ext cx="1188110" cy="1245965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5257" y="1368721"/>
            <a:ext cx="1188110" cy="1245965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3539" y="1724277"/>
            <a:ext cx="1248289" cy="1309075"/>
          </a:xfrm>
          <a:prstGeom prst="rect">
            <a:avLst/>
          </a:prstGeom>
        </p:spPr>
      </p:pic>
      <p:pic>
        <p:nvPicPr>
          <p:cNvPr id="72" name="Picture 7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775" y="1860794"/>
            <a:ext cx="1188110" cy="1245965"/>
          </a:xfrm>
          <a:prstGeom prst="rect">
            <a:avLst/>
          </a:prstGeom>
        </p:spPr>
      </p:pic>
      <p:pic>
        <p:nvPicPr>
          <p:cNvPr id="73" name="Picture 7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0822" y="1761530"/>
            <a:ext cx="1188110" cy="1245965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4019093" y="234908"/>
            <a:ext cx="54421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dirty="0" smtClean="0"/>
              <a:t>9. De dobbelstenen</a:t>
            </a:r>
            <a:endParaRPr lang="nl-NL" sz="3600" b="1" dirty="0"/>
          </a:p>
        </p:txBody>
      </p:sp>
    </p:spTree>
    <p:extLst>
      <p:ext uri="{BB962C8B-B14F-4D97-AF65-F5344CB8AC3E}">
        <p14:creationId xmlns:p14="http://schemas.microsoft.com/office/powerpoint/2010/main" val="1330550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5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955964" y="478320"/>
            <a:ext cx="1000713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</a:rPr>
              <a:t>TIP </a:t>
            </a:r>
            <a:r>
              <a:rPr lang="nl-NL" sz="3200" b="1" dirty="0">
                <a:solidFill>
                  <a:schemeClr val="bg1"/>
                </a:solidFill>
              </a:rPr>
              <a:t>3 - </a:t>
            </a:r>
            <a:r>
              <a:rPr lang="nl-NL" sz="3200" b="1" dirty="0" smtClean="0">
                <a:solidFill>
                  <a:schemeClr val="bg1"/>
                </a:solidFill>
              </a:rPr>
              <a:t>Onder </a:t>
            </a:r>
            <a:r>
              <a:rPr lang="nl-NL" sz="3200" b="1" dirty="0">
                <a:solidFill>
                  <a:schemeClr val="bg1"/>
                </a:solidFill>
              </a:rPr>
              <a:t>de </a:t>
            </a:r>
            <a:r>
              <a:rPr lang="nl-NL" sz="3200" b="1" dirty="0" smtClean="0">
                <a:solidFill>
                  <a:schemeClr val="bg1"/>
                </a:solidFill>
              </a:rPr>
              <a:t>wakken, onder </a:t>
            </a:r>
            <a:r>
              <a:rPr lang="nl-NL" sz="3200" b="1" dirty="0">
                <a:solidFill>
                  <a:schemeClr val="bg1"/>
                </a:solidFill>
              </a:rPr>
              <a:t>het </a:t>
            </a:r>
            <a:r>
              <a:rPr lang="nl-NL" sz="3200" b="1" dirty="0" smtClean="0">
                <a:solidFill>
                  <a:schemeClr val="bg1"/>
                </a:solidFill>
              </a:rPr>
              <a:t>ijs zitten </a:t>
            </a:r>
            <a:r>
              <a:rPr lang="nl-NL" sz="3200" b="1" dirty="0">
                <a:solidFill>
                  <a:schemeClr val="bg1"/>
                </a:solidFill>
              </a:rPr>
              <a:t>de pinguïns.</a:t>
            </a:r>
            <a:endParaRPr lang="nl-NL" sz="3200" b="1" dirty="0" smtClean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4122" y="2322242"/>
            <a:ext cx="3351078" cy="327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7698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3361" y="4462960"/>
            <a:ext cx="620618" cy="61142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776" y="4514526"/>
            <a:ext cx="620117" cy="606336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178" y="4507799"/>
            <a:ext cx="633019" cy="61812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692583" y="4002158"/>
            <a:ext cx="31063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1" dirty="0"/>
              <a:t>Hoeveel wakken zie je?</a:t>
            </a:r>
          </a:p>
        </p:txBody>
      </p:sp>
      <p:sp>
        <p:nvSpPr>
          <p:cNvPr id="9" name="Rectangle 8"/>
          <p:cNvSpPr/>
          <p:nvPr/>
        </p:nvSpPr>
        <p:spPr>
          <a:xfrm>
            <a:off x="4360931" y="3977662"/>
            <a:ext cx="31063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1" dirty="0"/>
              <a:t>Hoeveel </a:t>
            </a:r>
            <a:r>
              <a:rPr lang="nl-NL" sz="2000" b="1" dirty="0" smtClean="0"/>
              <a:t>ijsberen </a:t>
            </a:r>
            <a:r>
              <a:rPr lang="nl-NL" sz="2000" b="1" dirty="0"/>
              <a:t>zie je?</a:t>
            </a:r>
          </a:p>
        </p:txBody>
      </p:sp>
      <p:sp>
        <p:nvSpPr>
          <p:cNvPr id="10" name="Rectangle 9"/>
          <p:cNvSpPr/>
          <p:nvPr/>
        </p:nvSpPr>
        <p:spPr>
          <a:xfrm>
            <a:off x="8246835" y="3970031"/>
            <a:ext cx="31063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1" dirty="0"/>
              <a:t>Hoeveel pinguïns zie je?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020170" y="4645130"/>
            <a:ext cx="95392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8000" b="1" dirty="0" smtClean="0"/>
              <a:t>3</a:t>
            </a:r>
            <a:endParaRPr lang="nl-NL" sz="8000" b="1" dirty="0"/>
          </a:p>
        </p:txBody>
      </p:sp>
      <p:sp>
        <p:nvSpPr>
          <p:cNvPr id="27" name="Rectangle 26"/>
          <p:cNvSpPr/>
          <p:nvPr/>
        </p:nvSpPr>
        <p:spPr>
          <a:xfrm>
            <a:off x="6925461" y="4729633"/>
            <a:ext cx="98203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8000" b="1" dirty="0" smtClean="0"/>
              <a:t>8</a:t>
            </a:r>
            <a:endParaRPr lang="nl-NL" sz="8000" b="1" dirty="0"/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670" y="4507955"/>
            <a:ext cx="633019" cy="618120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9843" y="4439342"/>
            <a:ext cx="620618" cy="611424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800" y="5205396"/>
            <a:ext cx="620618" cy="611424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0924" y="5185677"/>
            <a:ext cx="620618" cy="611424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1241" y="4438002"/>
            <a:ext cx="620117" cy="606336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2533" y="4450042"/>
            <a:ext cx="620117" cy="606336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9557" y="4454351"/>
            <a:ext cx="620117" cy="606336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1157" y="5175349"/>
            <a:ext cx="620117" cy="606336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1013" y="5151472"/>
            <a:ext cx="620117" cy="606336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5724" y="5175349"/>
            <a:ext cx="620117" cy="606336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3286" y="5185677"/>
            <a:ext cx="620117" cy="606336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7360" y="1705580"/>
            <a:ext cx="1188110" cy="1245965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714" y="5280781"/>
            <a:ext cx="633019" cy="618120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5127" y="5837556"/>
            <a:ext cx="620117" cy="606336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9683" y="5889907"/>
            <a:ext cx="620117" cy="606336"/>
          </a:xfrm>
          <a:prstGeom prst="rect">
            <a:avLst/>
          </a:prstGeom>
        </p:spPr>
      </p:pic>
      <p:sp>
        <p:nvSpPr>
          <p:cNvPr id="59" name="Rectangle 58"/>
          <p:cNvSpPr/>
          <p:nvPr/>
        </p:nvSpPr>
        <p:spPr>
          <a:xfrm>
            <a:off x="10916275" y="4645130"/>
            <a:ext cx="142859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8000" b="1" dirty="0" smtClean="0"/>
              <a:t>10</a:t>
            </a:r>
            <a:endParaRPr lang="nl-NL" sz="8000" b="1" dirty="0"/>
          </a:p>
        </p:txBody>
      </p:sp>
      <p:pic>
        <p:nvPicPr>
          <p:cNvPr id="60" name="Picture 5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4439" y="4439581"/>
            <a:ext cx="620618" cy="611424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4439" y="5185677"/>
            <a:ext cx="620618" cy="61142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598" y="2320743"/>
            <a:ext cx="1203022" cy="1261603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748" y="2270103"/>
            <a:ext cx="1203022" cy="1261603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4390" y="4438002"/>
            <a:ext cx="620618" cy="611424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8794" y="5148928"/>
            <a:ext cx="620618" cy="611424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4404" y="1408239"/>
            <a:ext cx="1188110" cy="1245965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8860" y="1372743"/>
            <a:ext cx="1188110" cy="1245965"/>
          </a:xfrm>
          <a:prstGeom prst="rect">
            <a:avLst/>
          </a:prstGeom>
        </p:spPr>
      </p:pic>
      <p:pic>
        <p:nvPicPr>
          <p:cNvPr id="72" name="Picture 7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5470" y="2328563"/>
            <a:ext cx="1248289" cy="1309075"/>
          </a:xfrm>
          <a:prstGeom prst="rect">
            <a:avLst/>
          </a:prstGeom>
        </p:spPr>
      </p:pic>
      <p:sp>
        <p:nvSpPr>
          <p:cNvPr id="45" name="Rectangle 44"/>
          <p:cNvSpPr/>
          <p:nvPr/>
        </p:nvSpPr>
        <p:spPr>
          <a:xfrm>
            <a:off x="4019093" y="234908"/>
            <a:ext cx="54421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dirty="0" smtClean="0"/>
              <a:t>10. De dobbelstenen</a:t>
            </a:r>
            <a:endParaRPr lang="nl-NL" sz="3600" b="1" dirty="0"/>
          </a:p>
        </p:txBody>
      </p:sp>
    </p:spTree>
    <p:extLst>
      <p:ext uri="{BB962C8B-B14F-4D97-AF65-F5344CB8AC3E}">
        <p14:creationId xmlns:p14="http://schemas.microsoft.com/office/powerpoint/2010/main" val="3135159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5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697" y="375402"/>
            <a:ext cx="6878117" cy="126918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0628" y="1734531"/>
            <a:ext cx="3566250" cy="398933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3662" y="3729198"/>
            <a:ext cx="2040182" cy="1955036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12676" y="2147089"/>
            <a:ext cx="219727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200" b="1" dirty="0" smtClean="0">
                <a:solidFill>
                  <a:srgbClr val="0070C0"/>
                </a:solidFill>
              </a:rPr>
              <a:t>Spelregels </a:t>
            </a:r>
            <a:endParaRPr lang="nl-NL" sz="3200" b="1" dirty="0">
              <a:solidFill>
                <a:srgbClr val="0070C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9301" y="3144423"/>
            <a:ext cx="54475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200" b="1" dirty="0" smtClean="0">
                <a:solidFill>
                  <a:srgbClr val="0070C0"/>
                </a:solidFill>
              </a:rPr>
              <a:t>1. Geef alleen antwoorden! </a:t>
            </a:r>
            <a:endParaRPr lang="nl-NL" sz="3200" b="1" dirty="0">
              <a:solidFill>
                <a:srgbClr val="0070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12676" y="4008947"/>
            <a:ext cx="54475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200" b="1" dirty="0" smtClean="0">
                <a:solidFill>
                  <a:srgbClr val="0070C0"/>
                </a:solidFill>
              </a:rPr>
              <a:t>2. Denk niet hardop!</a:t>
            </a:r>
            <a:endParaRPr lang="nl-NL" sz="3200" b="1" dirty="0">
              <a:solidFill>
                <a:srgbClr val="0070C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9301" y="5099459"/>
            <a:ext cx="60211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200" b="1" dirty="0" smtClean="0">
                <a:solidFill>
                  <a:srgbClr val="0070C0"/>
                </a:solidFill>
              </a:rPr>
              <a:t>3. Zeg niets voor en leg niets uit!</a:t>
            </a:r>
            <a:endParaRPr lang="nl-NL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260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3361" y="4462960"/>
            <a:ext cx="620618" cy="61142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776" y="4514526"/>
            <a:ext cx="620117" cy="606336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178" y="4507799"/>
            <a:ext cx="633019" cy="61812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692583" y="4002158"/>
            <a:ext cx="31063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1" dirty="0"/>
              <a:t>Hoeveel wakken zie je?</a:t>
            </a:r>
          </a:p>
        </p:txBody>
      </p:sp>
      <p:sp>
        <p:nvSpPr>
          <p:cNvPr id="9" name="Rectangle 8"/>
          <p:cNvSpPr/>
          <p:nvPr/>
        </p:nvSpPr>
        <p:spPr>
          <a:xfrm>
            <a:off x="4360931" y="3977662"/>
            <a:ext cx="31063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1" dirty="0"/>
              <a:t>Hoeveel </a:t>
            </a:r>
            <a:r>
              <a:rPr lang="nl-NL" sz="2000" b="1" dirty="0" smtClean="0"/>
              <a:t>ijsberen </a:t>
            </a:r>
            <a:r>
              <a:rPr lang="nl-NL" sz="2000" b="1" dirty="0"/>
              <a:t>zie je?</a:t>
            </a:r>
          </a:p>
        </p:txBody>
      </p:sp>
      <p:sp>
        <p:nvSpPr>
          <p:cNvPr id="10" name="Rectangle 9"/>
          <p:cNvSpPr/>
          <p:nvPr/>
        </p:nvSpPr>
        <p:spPr>
          <a:xfrm>
            <a:off x="8246835" y="3970031"/>
            <a:ext cx="31063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1" dirty="0"/>
              <a:t>Hoeveel pinguïns zie je?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020170" y="4645130"/>
            <a:ext cx="95392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8000" b="1" dirty="0" smtClean="0"/>
              <a:t>1</a:t>
            </a:r>
            <a:endParaRPr lang="nl-NL" sz="8000" b="1" dirty="0"/>
          </a:p>
        </p:txBody>
      </p:sp>
      <p:sp>
        <p:nvSpPr>
          <p:cNvPr id="27" name="Rectangle 26"/>
          <p:cNvSpPr/>
          <p:nvPr/>
        </p:nvSpPr>
        <p:spPr>
          <a:xfrm>
            <a:off x="6966065" y="4645130"/>
            <a:ext cx="14264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8000" b="1" dirty="0" smtClean="0"/>
              <a:t>4</a:t>
            </a:r>
            <a:endParaRPr lang="nl-NL" sz="8000" b="1" dirty="0"/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9843" y="4439342"/>
            <a:ext cx="620618" cy="611424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6977" y="4514526"/>
            <a:ext cx="620117" cy="606336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1564" y="1496634"/>
            <a:ext cx="1188110" cy="1245965"/>
          </a:xfrm>
          <a:prstGeom prst="rect">
            <a:avLst/>
          </a:prstGeom>
        </p:spPr>
      </p:pic>
      <p:sp>
        <p:nvSpPr>
          <p:cNvPr id="59" name="Rectangle 58"/>
          <p:cNvSpPr/>
          <p:nvPr/>
        </p:nvSpPr>
        <p:spPr>
          <a:xfrm>
            <a:off x="10916275" y="4645130"/>
            <a:ext cx="142859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8000" b="1" dirty="0" smtClean="0"/>
              <a:t>2</a:t>
            </a:r>
            <a:endParaRPr lang="nl-NL" sz="8000" b="1" dirty="0"/>
          </a:p>
        </p:txBody>
      </p:sp>
      <p:pic>
        <p:nvPicPr>
          <p:cNvPr id="60" name="Picture 5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4439" y="4439581"/>
            <a:ext cx="620618" cy="611424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4390" y="4438002"/>
            <a:ext cx="620618" cy="611424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6835" y="2270103"/>
            <a:ext cx="1188110" cy="1245965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7781" y="1893588"/>
            <a:ext cx="1188110" cy="1245965"/>
          </a:xfrm>
          <a:prstGeom prst="rect">
            <a:avLst/>
          </a:prstGeom>
        </p:spPr>
      </p:pic>
      <p:pic>
        <p:nvPicPr>
          <p:cNvPr id="72" name="Picture 7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0132" y="2516571"/>
            <a:ext cx="1248289" cy="1309075"/>
          </a:xfrm>
          <a:prstGeom prst="rect">
            <a:avLst/>
          </a:prstGeom>
        </p:spPr>
      </p:pic>
      <p:pic>
        <p:nvPicPr>
          <p:cNvPr id="73" name="Picture 7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329" y="2289611"/>
            <a:ext cx="1188110" cy="1245965"/>
          </a:xfrm>
          <a:prstGeom prst="rect">
            <a:avLst/>
          </a:prstGeom>
        </p:spPr>
      </p:pic>
      <p:pic>
        <p:nvPicPr>
          <p:cNvPr id="74" name="Picture 7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3009" y="2326855"/>
            <a:ext cx="1188110" cy="1245965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4019093" y="234908"/>
            <a:ext cx="54421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dirty="0" smtClean="0"/>
              <a:t>11. De dobbelstenen</a:t>
            </a:r>
            <a:endParaRPr lang="nl-NL" sz="3600" b="1" dirty="0"/>
          </a:p>
        </p:txBody>
      </p:sp>
    </p:spTree>
    <p:extLst>
      <p:ext uri="{BB962C8B-B14F-4D97-AF65-F5344CB8AC3E}">
        <p14:creationId xmlns:p14="http://schemas.microsoft.com/office/powerpoint/2010/main" val="3920569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5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8472" y="4765328"/>
            <a:ext cx="620618" cy="61142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178" y="4691425"/>
            <a:ext cx="620619" cy="60682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001" y="4745029"/>
            <a:ext cx="633019" cy="61812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692583" y="4239232"/>
            <a:ext cx="31063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1" dirty="0"/>
              <a:t>Hoeveel wakken zie je?</a:t>
            </a:r>
          </a:p>
        </p:txBody>
      </p:sp>
      <p:sp>
        <p:nvSpPr>
          <p:cNvPr id="9" name="Rectangle 8"/>
          <p:cNvSpPr/>
          <p:nvPr/>
        </p:nvSpPr>
        <p:spPr>
          <a:xfrm>
            <a:off x="4370209" y="4266876"/>
            <a:ext cx="31063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1" dirty="0"/>
              <a:t>Hoeveel </a:t>
            </a:r>
            <a:r>
              <a:rPr lang="nl-NL" sz="2000" b="1" dirty="0" smtClean="0"/>
              <a:t>ijsberen </a:t>
            </a:r>
            <a:r>
              <a:rPr lang="nl-NL" sz="2000" b="1" dirty="0"/>
              <a:t>zie je?</a:t>
            </a:r>
          </a:p>
        </p:txBody>
      </p:sp>
      <p:sp>
        <p:nvSpPr>
          <p:cNvPr id="10" name="Rectangle 9"/>
          <p:cNvSpPr/>
          <p:nvPr/>
        </p:nvSpPr>
        <p:spPr>
          <a:xfrm>
            <a:off x="8246835" y="4207105"/>
            <a:ext cx="31063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1" dirty="0"/>
              <a:t>Hoeveel pinguïns zie je?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1593" y="1841565"/>
            <a:ext cx="1188110" cy="124596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5507" y="1451680"/>
            <a:ext cx="1188110" cy="1245965"/>
          </a:xfrm>
          <a:prstGeom prst="rect">
            <a:avLst/>
          </a:prstGeom>
        </p:spPr>
      </p:pic>
      <p:sp>
        <p:nvSpPr>
          <p:cNvPr id="26" name="Rectangle 25"/>
          <p:cNvSpPr/>
          <p:nvPr/>
        </p:nvSpPr>
        <p:spPr>
          <a:xfrm>
            <a:off x="3020170" y="4882204"/>
            <a:ext cx="95392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8000" b="1" dirty="0" smtClean="0"/>
              <a:t>2</a:t>
            </a:r>
            <a:endParaRPr lang="nl-NL" sz="8000" b="1" dirty="0"/>
          </a:p>
        </p:txBody>
      </p:sp>
      <p:sp>
        <p:nvSpPr>
          <p:cNvPr id="27" name="Rectangle 26"/>
          <p:cNvSpPr/>
          <p:nvPr/>
        </p:nvSpPr>
        <p:spPr>
          <a:xfrm>
            <a:off x="6820383" y="4900451"/>
            <a:ext cx="95392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8000" b="1" dirty="0"/>
              <a:t>4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0916275" y="4882204"/>
            <a:ext cx="95392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8000" b="1" dirty="0" smtClean="0"/>
              <a:t>8</a:t>
            </a:r>
            <a:endParaRPr lang="nl-NL" sz="8000" b="1" dirty="0"/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0209" y="1354745"/>
            <a:ext cx="1188110" cy="1245965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6835" y="2270103"/>
            <a:ext cx="1188110" cy="1245965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093" y="2270103"/>
            <a:ext cx="1188110" cy="1245965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2726" y="2661626"/>
            <a:ext cx="1188110" cy="1245965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670" y="4745029"/>
            <a:ext cx="633019" cy="618120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4934" y="4748221"/>
            <a:ext cx="620618" cy="611424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646" y="5573437"/>
            <a:ext cx="620618" cy="611424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4934" y="5583200"/>
            <a:ext cx="620618" cy="611424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1241" y="4675076"/>
            <a:ext cx="620619" cy="606827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2533" y="4687116"/>
            <a:ext cx="620619" cy="606827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9557" y="4691425"/>
            <a:ext cx="620619" cy="606827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7800" y="5376752"/>
            <a:ext cx="620619" cy="606827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7429" y="5359645"/>
            <a:ext cx="620619" cy="606827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1727" y="5373844"/>
            <a:ext cx="620619" cy="606827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2162" y="5359644"/>
            <a:ext cx="620619" cy="606827"/>
          </a:xfrm>
          <a:prstGeom prst="rect">
            <a:avLst/>
          </a:prstGeom>
        </p:spPr>
      </p:pic>
      <p:sp>
        <p:nvSpPr>
          <p:cNvPr id="45" name="Rectangle 44"/>
          <p:cNvSpPr/>
          <p:nvPr/>
        </p:nvSpPr>
        <p:spPr>
          <a:xfrm>
            <a:off x="4019093" y="234908"/>
            <a:ext cx="54421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dirty="0" smtClean="0"/>
              <a:t>12. De dobbelstenen</a:t>
            </a:r>
            <a:endParaRPr lang="nl-NL" sz="3600" b="1" dirty="0"/>
          </a:p>
        </p:txBody>
      </p:sp>
    </p:spTree>
    <p:extLst>
      <p:ext uri="{BB962C8B-B14F-4D97-AF65-F5344CB8AC3E}">
        <p14:creationId xmlns:p14="http://schemas.microsoft.com/office/powerpoint/2010/main" val="39724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178" y="4691425"/>
            <a:ext cx="620619" cy="60682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001" y="4745029"/>
            <a:ext cx="633019" cy="61812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692583" y="4239232"/>
            <a:ext cx="31063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1" dirty="0"/>
              <a:t>Hoeveel wakken zie je?</a:t>
            </a:r>
          </a:p>
        </p:txBody>
      </p:sp>
      <p:sp>
        <p:nvSpPr>
          <p:cNvPr id="9" name="Rectangle 8"/>
          <p:cNvSpPr/>
          <p:nvPr/>
        </p:nvSpPr>
        <p:spPr>
          <a:xfrm>
            <a:off x="4343646" y="4239232"/>
            <a:ext cx="31063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1" dirty="0"/>
              <a:t>Hoeveel </a:t>
            </a:r>
            <a:r>
              <a:rPr lang="nl-NL" sz="2000" b="1" dirty="0" smtClean="0"/>
              <a:t>ijsberen </a:t>
            </a:r>
            <a:r>
              <a:rPr lang="nl-NL" sz="2000" b="1" dirty="0"/>
              <a:t>zie je?</a:t>
            </a:r>
          </a:p>
        </p:txBody>
      </p:sp>
      <p:sp>
        <p:nvSpPr>
          <p:cNvPr id="10" name="Rectangle 9"/>
          <p:cNvSpPr/>
          <p:nvPr/>
        </p:nvSpPr>
        <p:spPr>
          <a:xfrm>
            <a:off x="8246835" y="4207105"/>
            <a:ext cx="31063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1" dirty="0"/>
              <a:t>Hoeveel pinguïns zie je?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6753" y="1071476"/>
            <a:ext cx="1188110" cy="124596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3400" y="1407109"/>
            <a:ext cx="1188110" cy="1245965"/>
          </a:xfrm>
          <a:prstGeom prst="rect">
            <a:avLst/>
          </a:prstGeom>
        </p:spPr>
      </p:pic>
      <p:sp>
        <p:nvSpPr>
          <p:cNvPr id="26" name="Rectangle 25"/>
          <p:cNvSpPr/>
          <p:nvPr/>
        </p:nvSpPr>
        <p:spPr>
          <a:xfrm>
            <a:off x="3020170" y="4882204"/>
            <a:ext cx="95392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8000" b="1" dirty="0" smtClean="0"/>
              <a:t>1</a:t>
            </a:r>
            <a:endParaRPr lang="nl-NL" sz="8000" b="1" dirty="0"/>
          </a:p>
        </p:txBody>
      </p:sp>
      <p:sp>
        <p:nvSpPr>
          <p:cNvPr id="27" name="Rectangle 26"/>
          <p:cNvSpPr/>
          <p:nvPr/>
        </p:nvSpPr>
        <p:spPr>
          <a:xfrm>
            <a:off x="6820383" y="4900451"/>
            <a:ext cx="95392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8000" b="1" dirty="0" smtClean="0"/>
              <a:t>0</a:t>
            </a:r>
            <a:endParaRPr lang="nl-NL" sz="8000" b="1" dirty="0"/>
          </a:p>
        </p:txBody>
      </p:sp>
      <p:sp>
        <p:nvSpPr>
          <p:cNvPr id="28" name="Rectangle 27"/>
          <p:cNvSpPr/>
          <p:nvPr/>
        </p:nvSpPr>
        <p:spPr>
          <a:xfrm>
            <a:off x="10916275" y="4882204"/>
            <a:ext cx="95392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8000" b="1" dirty="0" smtClean="0"/>
              <a:t>6</a:t>
            </a:r>
            <a:endParaRPr lang="nl-NL" sz="8000" b="1" dirty="0"/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8204" y="2520636"/>
            <a:ext cx="1188110" cy="1245965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2459" y="2208710"/>
            <a:ext cx="1188110" cy="1245965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317" y="1830000"/>
            <a:ext cx="1188110" cy="1245965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1241" y="4675076"/>
            <a:ext cx="620619" cy="606827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2533" y="4687116"/>
            <a:ext cx="620619" cy="606827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9557" y="4691425"/>
            <a:ext cx="620619" cy="606827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7800" y="5376752"/>
            <a:ext cx="620619" cy="606827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7429" y="5359645"/>
            <a:ext cx="620619" cy="606827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5536" y="2240844"/>
            <a:ext cx="1188110" cy="1245965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4019093" y="234908"/>
            <a:ext cx="54421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dirty="0" smtClean="0"/>
              <a:t>13. De dobbelstenen</a:t>
            </a:r>
            <a:endParaRPr lang="nl-NL" sz="3600" b="1" dirty="0"/>
          </a:p>
        </p:txBody>
      </p:sp>
    </p:spTree>
    <p:extLst>
      <p:ext uri="{BB962C8B-B14F-4D97-AF65-F5344CB8AC3E}">
        <p14:creationId xmlns:p14="http://schemas.microsoft.com/office/powerpoint/2010/main" val="1725764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2173" cy="341653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697" y="375402"/>
            <a:ext cx="6878117" cy="126918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0023" y="4477839"/>
            <a:ext cx="4244416" cy="211981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3446" y="4604271"/>
            <a:ext cx="1377570" cy="132007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835400" y="3645423"/>
            <a:ext cx="785706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200" b="1" dirty="0" smtClean="0">
                <a:solidFill>
                  <a:srgbClr val="0070C0"/>
                </a:solidFill>
              </a:rPr>
              <a:t>Met echte dobbelstenen is het veel leuker!</a:t>
            </a:r>
            <a:endParaRPr lang="nl-NL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848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7891751" y="4991623"/>
            <a:ext cx="436798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</a:rPr>
              <a:t>Nu de zuidpool-versie?</a:t>
            </a:r>
            <a:endParaRPr lang="nl-NL" sz="3200" b="1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884" y="508693"/>
            <a:ext cx="4250874" cy="30219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0800" y="324349"/>
            <a:ext cx="1512333" cy="2813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375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4911" y="4241626"/>
            <a:ext cx="2037747" cy="200755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524" y="4241626"/>
            <a:ext cx="2078464" cy="2029543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2491105" y="473335"/>
            <a:ext cx="82905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200" b="1" dirty="0">
                <a:solidFill>
                  <a:srgbClr val="0070C0"/>
                </a:solidFill>
              </a:rPr>
              <a:t>Op een </a:t>
            </a:r>
            <a:r>
              <a:rPr lang="nl-NL" sz="3200" b="1" dirty="0" smtClean="0">
                <a:solidFill>
                  <a:srgbClr val="0070C0"/>
                </a:solidFill>
              </a:rPr>
              <a:t>grote </a:t>
            </a:r>
            <a:r>
              <a:rPr lang="nl-NL" sz="3200" b="1" dirty="0">
                <a:solidFill>
                  <a:srgbClr val="0070C0"/>
                </a:solidFill>
              </a:rPr>
              <a:t>ijsvlakte heb je wakken.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935176" y="1659431"/>
            <a:ext cx="82905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200" b="1" dirty="0">
                <a:solidFill>
                  <a:srgbClr val="0070C0"/>
                </a:solidFill>
              </a:rPr>
              <a:t>Om de wakken zitten </a:t>
            </a:r>
            <a:r>
              <a:rPr lang="nl-NL" sz="3200" b="1" dirty="0" smtClean="0">
                <a:solidFill>
                  <a:srgbClr val="0070C0"/>
                </a:solidFill>
              </a:rPr>
              <a:t>ijsberen</a:t>
            </a:r>
            <a:r>
              <a:rPr lang="nl-NL" sz="3200" b="1" dirty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410777" y="2895021"/>
            <a:ext cx="82905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200" b="1" dirty="0">
                <a:solidFill>
                  <a:srgbClr val="0070C0"/>
                </a:solidFill>
              </a:rPr>
              <a:t>Onder de wakken zwemmen </a:t>
            </a:r>
            <a:r>
              <a:rPr lang="nl-NL" sz="3200" b="1" dirty="0" smtClean="0">
                <a:solidFill>
                  <a:srgbClr val="0070C0"/>
                </a:solidFill>
              </a:rPr>
              <a:t>pinguïns</a:t>
            </a:r>
            <a:r>
              <a:rPr lang="nl-NL" sz="3200" b="1" dirty="0">
                <a:solidFill>
                  <a:srgbClr val="0070C0"/>
                </a:solidFill>
              </a:rPr>
              <a:t>.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7930" y="4162801"/>
            <a:ext cx="2085440" cy="203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516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8472" y="4765328"/>
            <a:ext cx="620618" cy="61142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178" y="4691425"/>
            <a:ext cx="620619" cy="60682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001" y="4745029"/>
            <a:ext cx="633019" cy="61812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692583" y="4239232"/>
            <a:ext cx="31063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1" dirty="0"/>
              <a:t>Hoeveel wakken zie je?</a:t>
            </a:r>
          </a:p>
        </p:txBody>
      </p:sp>
      <p:sp>
        <p:nvSpPr>
          <p:cNvPr id="9" name="Rectangle 8"/>
          <p:cNvSpPr/>
          <p:nvPr/>
        </p:nvSpPr>
        <p:spPr>
          <a:xfrm>
            <a:off x="4370209" y="4266876"/>
            <a:ext cx="31063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1" dirty="0"/>
              <a:t>Hoeveel </a:t>
            </a:r>
            <a:r>
              <a:rPr lang="nl-NL" sz="2000" b="1" dirty="0" smtClean="0"/>
              <a:t>ijsberen </a:t>
            </a:r>
            <a:r>
              <a:rPr lang="nl-NL" sz="2000" b="1" dirty="0"/>
              <a:t>zie je?</a:t>
            </a:r>
          </a:p>
        </p:txBody>
      </p:sp>
      <p:sp>
        <p:nvSpPr>
          <p:cNvPr id="10" name="Rectangle 9"/>
          <p:cNvSpPr/>
          <p:nvPr/>
        </p:nvSpPr>
        <p:spPr>
          <a:xfrm>
            <a:off x="8246835" y="4207105"/>
            <a:ext cx="31063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1" dirty="0"/>
              <a:t>Hoeveel pinguïns zie je?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1593" y="1841565"/>
            <a:ext cx="1188110" cy="124596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5507" y="1451680"/>
            <a:ext cx="1188110" cy="1245965"/>
          </a:xfrm>
          <a:prstGeom prst="rect">
            <a:avLst/>
          </a:prstGeom>
        </p:spPr>
      </p:pic>
      <p:sp>
        <p:nvSpPr>
          <p:cNvPr id="26" name="Rectangle 25"/>
          <p:cNvSpPr/>
          <p:nvPr/>
        </p:nvSpPr>
        <p:spPr>
          <a:xfrm>
            <a:off x="3020170" y="4882204"/>
            <a:ext cx="95392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8000" b="1" dirty="0" smtClean="0"/>
              <a:t>2</a:t>
            </a:r>
            <a:endParaRPr lang="nl-NL" sz="8000" b="1" dirty="0"/>
          </a:p>
        </p:txBody>
      </p:sp>
      <p:sp>
        <p:nvSpPr>
          <p:cNvPr id="27" name="Rectangle 26"/>
          <p:cNvSpPr/>
          <p:nvPr/>
        </p:nvSpPr>
        <p:spPr>
          <a:xfrm>
            <a:off x="6820383" y="4900451"/>
            <a:ext cx="95392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8000" b="1" dirty="0"/>
              <a:t>4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0916275" y="4882204"/>
            <a:ext cx="95392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8000" b="1" dirty="0" smtClean="0"/>
              <a:t>8</a:t>
            </a:r>
            <a:endParaRPr lang="nl-NL" sz="8000" b="1" dirty="0"/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0209" y="1354745"/>
            <a:ext cx="1188110" cy="1245965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6835" y="2270103"/>
            <a:ext cx="1188110" cy="1245965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093" y="2270103"/>
            <a:ext cx="1188110" cy="1245965"/>
          </a:xfrm>
          <a:prstGeom prst="rect">
            <a:avLst/>
          </a:prstGeom>
        </p:spPr>
      </p:pic>
      <p:sp>
        <p:nvSpPr>
          <p:cNvPr id="32" name="Rectangle 31"/>
          <p:cNvSpPr/>
          <p:nvPr/>
        </p:nvSpPr>
        <p:spPr>
          <a:xfrm>
            <a:off x="4019093" y="234908"/>
            <a:ext cx="54421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dirty="0" smtClean="0"/>
              <a:t>1. De dobbelstenen</a:t>
            </a:r>
            <a:endParaRPr lang="nl-NL" sz="3600" b="1" dirty="0"/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2726" y="2661626"/>
            <a:ext cx="1188110" cy="1245965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670" y="4745029"/>
            <a:ext cx="633019" cy="618120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4934" y="4748221"/>
            <a:ext cx="620618" cy="611424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646" y="5573437"/>
            <a:ext cx="620618" cy="611424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4934" y="5583200"/>
            <a:ext cx="620618" cy="611424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1241" y="4675076"/>
            <a:ext cx="620619" cy="606827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2533" y="4687116"/>
            <a:ext cx="620619" cy="606827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9557" y="4691425"/>
            <a:ext cx="620619" cy="606827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7800" y="5376752"/>
            <a:ext cx="620619" cy="606827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7429" y="5359645"/>
            <a:ext cx="620619" cy="606827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1727" y="5373844"/>
            <a:ext cx="620619" cy="606827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2162" y="5359644"/>
            <a:ext cx="620619" cy="606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015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4911" y="4241626"/>
            <a:ext cx="2037747" cy="200755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524" y="4241626"/>
            <a:ext cx="2078464" cy="2029543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2491105" y="473335"/>
            <a:ext cx="82905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200" b="1" dirty="0">
                <a:solidFill>
                  <a:srgbClr val="0070C0"/>
                </a:solidFill>
              </a:rPr>
              <a:t>Op een </a:t>
            </a:r>
            <a:r>
              <a:rPr lang="nl-NL" sz="3200" b="1" dirty="0" smtClean="0">
                <a:solidFill>
                  <a:srgbClr val="0070C0"/>
                </a:solidFill>
              </a:rPr>
              <a:t>grote </a:t>
            </a:r>
            <a:r>
              <a:rPr lang="nl-NL" sz="3200" b="1" dirty="0">
                <a:solidFill>
                  <a:srgbClr val="0070C0"/>
                </a:solidFill>
              </a:rPr>
              <a:t>ijsvlakte heb je wakken.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935176" y="1659431"/>
            <a:ext cx="82905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200" b="1" dirty="0">
                <a:solidFill>
                  <a:srgbClr val="0070C0"/>
                </a:solidFill>
              </a:rPr>
              <a:t>Om de wakken zitten </a:t>
            </a:r>
            <a:r>
              <a:rPr lang="nl-NL" sz="3200" b="1" dirty="0" smtClean="0">
                <a:solidFill>
                  <a:srgbClr val="0070C0"/>
                </a:solidFill>
              </a:rPr>
              <a:t>ijsberen</a:t>
            </a:r>
            <a:r>
              <a:rPr lang="nl-NL" sz="3200" b="1" dirty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410777" y="2895021"/>
            <a:ext cx="82905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200" b="1" dirty="0">
                <a:solidFill>
                  <a:srgbClr val="0070C0"/>
                </a:solidFill>
              </a:rPr>
              <a:t>Onder de wakken zwemmen </a:t>
            </a:r>
            <a:r>
              <a:rPr lang="nl-NL" sz="3200" b="1" dirty="0" smtClean="0">
                <a:solidFill>
                  <a:srgbClr val="0070C0"/>
                </a:solidFill>
              </a:rPr>
              <a:t>pinguïns</a:t>
            </a:r>
            <a:r>
              <a:rPr lang="nl-NL" sz="3200" b="1" dirty="0">
                <a:solidFill>
                  <a:srgbClr val="0070C0"/>
                </a:solidFill>
              </a:rPr>
              <a:t>.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7930" y="4162801"/>
            <a:ext cx="2085440" cy="203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3828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7492" y="4462960"/>
            <a:ext cx="620618" cy="61142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179" y="4454351"/>
            <a:ext cx="498434" cy="48735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178" y="4507799"/>
            <a:ext cx="633019" cy="61812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692583" y="4002158"/>
            <a:ext cx="31063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1" dirty="0"/>
              <a:t>Hoeveel wakken zie je?</a:t>
            </a:r>
          </a:p>
        </p:txBody>
      </p:sp>
      <p:sp>
        <p:nvSpPr>
          <p:cNvPr id="9" name="Rectangle 8"/>
          <p:cNvSpPr/>
          <p:nvPr/>
        </p:nvSpPr>
        <p:spPr>
          <a:xfrm>
            <a:off x="4360931" y="3977662"/>
            <a:ext cx="31063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1" dirty="0"/>
              <a:t>Hoeveel </a:t>
            </a:r>
            <a:r>
              <a:rPr lang="nl-NL" sz="2000" b="1" dirty="0" smtClean="0"/>
              <a:t>ijsberen </a:t>
            </a:r>
            <a:r>
              <a:rPr lang="nl-NL" sz="2000" b="1" dirty="0"/>
              <a:t>zie je?</a:t>
            </a:r>
          </a:p>
        </p:txBody>
      </p:sp>
      <p:sp>
        <p:nvSpPr>
          <p:cNvPr id="10" name="Rectangle 9"/>
          <p:cNvSpPr/>
          <p:nvPr/>
        </p:nvSpPr>
        <p:spPr>
          <a:xfrm>
            <a:off x="8246835" y="3970031"/>
            <a:ext cx="31063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1" dirty="0"/>
              <a:t>Hoeveel pinguïns zie je?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020170" y="4645130"/>
            <a:ext cx="95392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8000" b="1" dirty="0"/>
              <a:t>4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820383" y="4663377"/>
            <a:ext cx="95392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8000" b="1" dirty="0" smtClean="0"/>
              <a:t>8</a:t>
            </a:r>
            <a:endParaRPr lang="nl-NL" sz="8000" b="1" dirty="0"/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7513" y="2061992"/>
            <a:ext cx="1188110" cy="1245965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5548" y="1349493"/>
            <a:ext cx="1188110" cy="1245965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670" y="4507955"/>
            <a:ext cx="633019" cy="618120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3974" y="4439342"/>
            <a:ext cx="620618" cy="611424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0931" y="5205396"/>
            <a:ext cx="620618" cy="611424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5055" y="5185677"/>
            <a:ext cx="620618" cy="611424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1242" y="4438002"/>
            <a:ext cx="498434" cy="487357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2534" y="4450042"/>
            <a:ext cx="498434" cy="487357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9558" y="4454351"/>
            <a:ext cx="498434" cy="487357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7801" y="5021140"/>
            <a:ext cx="498434" cy="487357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7430" y="5004033"/>
            <a:ext cx="498434" cy="487357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1728" y="5018232"/>
            <a:ext cx="498434" cy="487357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2163" y="5004032"/>
            <a:ext cx="498434" cy="487357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5583" y="2088061"/>
            <a:ext cx="1248289" cy="1309075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664" y="2317441"/>
            <a:ext cx="1188110" cy="1245965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1564" y="1496634"/>
            <a:ext cx="1188110" cy="1245965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3964" y="1797070"/>
            <a:ext cx="1248289" cy="1309075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714" y="5280781"/>
            <a:ext cx="633019" cy="618120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1885" y="5267657"/>
            <a:ext cx="633019" cy="618120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9783" y="5481212"/>
            <a:ext cx="498434" cy="487357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3846" y="5464863"/>
            <a:ext cx="498434" cy="487357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5138" y="5476903"/>
            <a:ext cx="498434" cy="487357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2162" y="5481212"/>
            <a:ext cx="498434" cy="487357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0405" y="6048001"/>
            <a:ext cx="498434" cy="487357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0034" y="6030894"/>
            <a:ext cx="498434" cy="487357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4332" y="6045093"/>
            <a:ext cx="498434" cy="487357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4767" y="6030893"/>
            <a:ext cx="498434" cy="487357"/>
          </a:xfrm>
          <a:prstGeom prst="rect">
            <a:avLst/>
          </a:prstGeom>
        </p:spPr>
      </p:pic>
      <p:sp>
        <p:nvSpPr>
          <p:cNvPr id="59" name="Rectangle 58"/>
          <p:cNvSpPr/>
          <p:nvPr/>
        </p:nvSpPr>
        <p:spPr>
          <a:xfrm>
            <a:off x="10916275" y="4645130"/>
            <a:ext cx="142859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8000" b="1" dirty="0" smtClean="0"/>
              <a:t>16</a:t>
            </a:r>
            <a:endParaRPr lang="nl-NL" sz="8000" b="1" dirty="0"/>
          </a:p>
        </p:txBody>
      </p:sp>
      <p:pic>
        <p:nvPicPr>
          <p:cNvPr id="60" name="Picture 5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8570" y="4439581"/>
            <a:ext cx="620618" cy="611424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8570" y="5185677"/>
            <a:ext cx="620618" cy="611424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1515" y="5923065"/>
            <a:ext cx="620618" cy="611424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4459" y="5903579"/>
            <a:ext cx="620618" cy="611424"/>
          </a:xfrm>
          <a:prstGeom prst="rect">
            <a:avLst/>
          </a:prstGeom>
        </p:spPr>
      </p:pic>
      <p:sp>
        <p:nvSpPr>
          <p:cNvPr id="64" name="Rectangle 63"/>
          <p:cNvSpPr/>
          <p:nvPr/>
        </p:nvSpPr>
        <p:spPr>
          <a:xfrm>
            <a:off x="4019093" y="234908"/>
            <a:ext cx="54421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dirty="0" smtClean="0"/>
              <a:t>2. De dobbelstenen</a:t>
            </a:r>
            <a:endParaRPr lang="nl-NL" sz="3600" b="1" dirty="0"/>
          </a:p>
        </p:txBody>
      </p:sp>
    </p:spTree>
    <p:extLst>
      <p:ext uri="{BB962C8B-B14F-4D97-AF65-F5344CB8AC3E}">
        <p14:creationId xmlns:p14="http://schemas.microsoft.com/office/powerpoint/2010/main" val="443056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5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4911" y="4241626"/>
            <a:ext cx="2037747" cy="200755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524" y="4241626"/>
            <a:ext cx="2078464" cy="2029543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2491105" y="473335"/>
            <a:ext cx="82905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200" b="1" dirty="0">
                <a:solidFill>
                  <a:srgbClr val="0070C0"/>
                </a:solidFill>
              </a:rPr>
              <a:t>Op een </a:t>
            </a:r>
            <a:r>
              <a:rPr lang="nl-NL" sz="3200" b="1" dirty="0" smtClean="0">
                <a:solidFill>
                  <a:srgbClr val="0070C0"/>
                </a:solidFill>
              </a:rPr>
              <a:t>grote </a:t>
            </a:r>
            <a:r>
              <a:rPr lang="nl-NL" sz="3200" b="1" dirty="0">
                <a:solidFill>
                  <a:srgbClr val="0070C0"/>
                </a:solidFill>
              </a:rPr>
              <a:t>ijsvlakte heb je wakken.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935176" y="1659431"/>
            <a:ext cx="82905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200" b="1" dirty="0">
                <a:solidFill>
                  <a:srgbClr val="0070C0"/>
                </a:solidFill>
              </a:rPr>
              <a:t>Om de wakken zitten </a:t>
            </a:r>
            <a:r>
              <a:rPr lang="nl-NL" sz="3200" b="1" dirty="0" smtClean="0">
                <a:solidFill>
                  <a:srgbClr val="0070C0"/>
                </a:solidFill>
              </a:rPr>
              <a:t>ijsberen</a:t>
            </a:r>
            <a:r>
              <a:rPr lang="nl-NL" sz="3200" b="1" dirty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410777" y="2895021"/>
            <a:ext cx="82905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200" b="1" dirty="0">
                <a:solidFill>
                  <a:srgbClr val="0070C0"/>
                </a:solidFill>
              </a:rPr>
              <a:t>Onder de wakken zwemmen </a:t>
            </a:r>
            <a:r>
              <a:rPr lang="nl-NL" sz="3200" b="1" dirty="0" smtClean="0">
                <a:solidFill>
                  <a:srgbClr val="0070C0"/>
                </a:solidFill>
              </a:rPr>
              <a:t>pinguïns</a:t>
            </a:r>
            <a:r>
              <a:rPr lang="nl-NL" sz="3200" b="1" dirty="0">
                <a:solidFill>
                  <a:srgbClr val="0070C0"/>
                </a:solidFill>
              </a:rPr>
              <a:t>.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7930" y="4162801"/>
            <a:ext cx="2085440" cy="203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1970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178" y="4691425"/>
            <a:ext cx="620619" cy="60682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001" y="4745029"/>
            <a:ext cx="633019" cy="61812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692583" y="4239232"/>
            <a:ext cx="31063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1" dirty="0"/>
              <a:t>Hoeveel wakken zie je?</a:t>
            </a:r>
          </a:p>
        </p:txBody>
      </p:sp>
      <p:sp>
        <p:nvSpPr>
          <p:cNvPr id="9" name="Rectangle 8"/>
          <p:cNvSpPr/>
          <p:nvPr/>
        </p:nvSpPr>
        <p:spPr>
          <a:xfrm>
            <a:off x="4343646" y="4239232"/>
            <a:ext cx="31063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1" dirty="0"/>
              <a:t>Hoeveel </a:t>
            </a:r>
            <a:r>
              <a:rPr lang="nl-NL" sz="2000" b="1" dirty="0" smtClean="0"/>
              <a:t>ijsberen </a:t>
            </a:r>
            <a:r>
              <a:rPr lang="nl-NL" sz="2000" b="1" dirty="0"/>
              <a:t>zie je?</a:t>
            </a:r>
          </a:p>
        </p:txBody>
      </p:sp>
      <p:sp>
        <p:nvSpPr>
          <p:cNvPr id="10" name="Rectangle 9"/>
          <p:cNvSpPr/>
          <p:nvPr/>
        </p:nvSpPr>
        <p:spPr>
          <a:xfrm>
            <a:off x="8246835" y="4207105"/>
            <a:ext cx="31063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1" dirty="0"/>
              <a:t>Hoeveel pinguïns zie je?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6753" y="1071476"/>
            <a:ext cx="1188110" cy="124596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3400" y="1407109"/>
            <a:ext cx="1188110" cy="1245965"/>
          </a:xfrm>
          <a:prstGeom prst="rect">
            <a:avLst/>
          </a:prstGeom>
        </p:spPr>
      </p:pic>
      <p:sp>
        <p:nvSpPr>
          <p:cNvPr id="26" name="Rectangle 25"/>
          <p:cNvSpPr/>
          <p:nvPr/>
        </p:nvSpPr>
        <p:spPr>
          <a:xfrm>
            <a:off x="3020170" y="4882204"/>
            <a:ext cx="95392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8000" b="1" dirty="0" smtClean="0"/>
              <a:t>1</a:t>
            </a:r>
            <a:endParaRPr lang="nl-NL" sz="8000" b="1" dirty="0"/>
          </a:p>
        </p:txBody>
      </p:sp>
      <p:sp>
        <p:nvSpPr>
          <p:cNvPr id="27" name="Rectangle 26"/>
          <p:cNvSpPr/>
          <p:nvPr/>
        </p:nvSpPr>
        <p:spPr>
          <a:xfrm>
            <a:off x="6820383" y="4900451"/>
            <a:ext cx="95392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8000" b="1" dirty="0" smtClean="0"/>
              <a:t>0</a:t>
            </a:r>
            <a:endParaRPr lang="nl-NL" sz="8000" b="1" dirty="0"/>
          </a:p>
        </p:txBody>
      </p:sp>
      <p:sp>
        <p:nvSpPr>
          <p:cNvPr id="28" name="Rectangle 27"/>
          <p:cNvSpPr/>
          <p:nvPr/>
        </p:nvSpPr>
        <p:spPr>
          <a:xfrm>
            <a:off x="10916275" y="4882204"/>
            <a:ext cx="95392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8000" b="1" dirty="0" smtClean="0"/>
              <a:t>6</a:t>
            </a:r>
            <a:endParaRPr lang="nl-NL" sz="8000" b="1" dirty="0"/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8204" y="2520636"/>
            <a:ext cx="1188110" cy="1245965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2459" y="2208710"/>
            <a:ext cx="1188110" cy="1245965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317" y="1830000"/>
            <a:ext cx="1188110" cy="1245965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1241" y="4675076"/>
            <a:ext cx="620619" cy="606827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2533" y="4687116"/>
            <a:ext cx="620619" cy="606827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9557" y="4691425"/>
            <a:ext cx="620619" cy="606827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7800" y="5376752"/>
            <a:ext cx="620619" cy="606827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7429" y="5359645"/>
            <a:ext cx="620619" cy="606827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5536" y="2240844"/>
            <a:ext cx="1188110" cy="1245965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4019093" y="234908"/>
            <a:ext cx="54421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dirty="0" smtClean="0"/>
              <a:t>3. De dobbelstenen</a:t>
            </a:r>
            <a:endParaRPr lang="nl-NL" sz="3600" b="1" dirty="0"/>
          </a:p>
        </p:txBody>
      </p:sp>
    </p:spTree>
    <p:extLst>
      <p:ext uri="{BB962C8B-B14F-4D97-AF65-F5344CB8AC3E}">
        <p14:creationId xmlns:p14="http://schemas.microsoft.com/office/powerpoint/2010/main" val="1325624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4911" y="4241626"/>
            <a:ext cx="2037747" cy="200755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524" y="4241626"/>
            <a:ext cx="2078464" cy="2029543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2491105" y="473335"/>
            <a:ext cx="82905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200" b="1" dirty="0">
                <a:solidFill>
                  <a:srgbClr val="0070C0"/>
                </a:solidFill>
              </a:rPr>
              <a:t>Op een </a:t>
            </a:r>
            <a:r>
              <a:rPr lang="nl-NL" sz="3200" b="1" dirty="0" smtClean="0">
                <a:solidFill>
                  <a:srgbClr val="0070C0"/>
                </a:solidFill>
              </a:rPr>
              <a:t>grote </a:t>
            </a:r>
            <a:r>
              <a:rPr lang="nl-NL" sz="3200" b="1" dirty="0">
                <a:solidFill>
                  <a:srgbClr val="0070C0"/>
                </a:solidFill>
              </a:rPr>
              <a:t>ijsvlakte heb je wakken.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935176" y="1659431"/>
            <a:ext cx="82905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200" b="1" dirty="0">
                <a:solidFill>
                  <a:srgbClr val="0070C0"/>
                </a:solidFill>
              </a:rPr>
              <a:t>Om de wakken zitten </a:t>
            </a:r>
            <a:r>
              <a:rPr lang="nl-NL" sz="3200" b="1" dirty="0" smtClean="0">
                <a:solidFill>
                  <a:srgbClr val="0070C0"/>
                </a:solidFill>
              </a:rPr>
              <a:t>ijsberen</a:t>
            </a:r>
            <a:r>
              <a:rPr lang="nl-NL" sz="3200" b="1" dirty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410777" y="2895021"/>
            <a:ext cx="82905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200" b="1" dirty="0">
                <a:solidFill>
                  <a:srgbClr val="0070C0"/>
                </a:solidFill>
              </a:rPr>
              <a:t>Onder de wakken zwemmen </a:t>
            </a:r>
            <a:r>
              <a:rPr lang="nl-NL" sz="3200" b="1" dirty="0" smtClean="0">
                <a:solidFill>
                  <a:srgbClr val="0070C0"/>
                </a:solidFill>
              </a:rPr>
              <a:t>pinguïns</a:t>
            </a:r>
            <a:r>
              <a:rPr lang="nl-NL" sz="3200" b="1" dirty="0">
                <a:solidFill>
                  <a:srgbClr val="0070C0"/>
                </a:solidFill>
              </a:rPr>
              <a:t>.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7930" y="4162801"/>
            <a:ext cx="2085440" cy="203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814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11291</TotalTime>
  <Words>448</Words>
  <Application>Microsoft Office PowerPoint</Application>
  <PresentationFormat>Widescreen</PresentationFormat>
  <Paragraphs>112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Pesten</dc:title>
  <dc:creator>Gebruiker</dc:creator>
  <cp:lastModifiedBy>Gebruiker</cp:lastModifiedBy>
  <cp:revision>397</cp:revision>
  <dcterms:created xsi:type="dcterms:W3CDTF">2016-07-27T10:00:54Z</dcterms:created>
  <dcterms:modified xsi:type="dcterms:W3CDTF">2018-02-03T07:59:20Z</dcterms:modified>
</cp:coreProperties>
</file>