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8" r:id="rId3"/>
    <p:sldId id="293" r:id="rId4"/>
    <p:sldId id="284" r:id="rId5"/>
    <p:sldId id="301" r:id="rId6"/>
    <p:sldId id="294" r:id="rId7"/>
    <p:sldId id="302" r:id="rId8"/>
    <p:sldId id="304" r:id="rId9"/>
    <p:sldId id="303" r:id="rId10"/>
    <p:sldId id="292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4" y="2153568"/>
            <a:ext cx="2839916" cy="2896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89" y="246723"/>
            <a:ext cx="1956290" cy="2377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96" y="246722"/>
            <a:ext cx="1956291" cy="2377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76" y="5349875"/>
            <a:ext cx="8060484" cy="10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33" y="2679828"/>
            <a:ext cx="3577500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4338" y="981041"/>
            <a:ext cx="11403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Internetverslaving</a:t>
            </a: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de </a:t>
            </a: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meest voorkomende verslaving onder jongeren.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338" y="288986"/>
            <a:ext cx="11876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Verslaafd aan de nieuwe media?</a:t>
            </a:r>
            <a:endParaRPr lang="nl-NL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69134"/>
            <a:ext cx="4274248" cy="42766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4338" y="1543019"/>
            <a:ext cx="11526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zit het met jou? Ben jij verslaafd of zou je ook nog zonder kunnen?</a:t>
            </a:r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0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6" y="-1509"/>
            <a:ext cx="12194686" cy="68564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0" y="1509"/>
            <a:ext cx="7123702" cy="5349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94439" y="6050254"/>
            <a:ext cx="5408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zit het met </a:t>
            </a:r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jou? </a:t>
            </a:r>
            <a:endParaRPr lang="nl-NL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0" y="-1509"/>
            <a:ext cx="7123702" cy="534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3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"/>
            <a:ext cx="12194686" cy="68564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272" y="1146317"/>
            <a:ext cx="673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Zullen we het eens testen?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272" y="3330566"/>
            <a:ext cx="633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Schrik niet,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test is niet nu.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272" y="4453169"/>
            <a:ext cx="686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test is pas over een week.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272" y="5575771"/>
            <a:ext cx="547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duurt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week.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905" y="1703944"/>
            <a:ext cx="2835000" cy="37173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8272" y="510277"/>
            <a:ext cx="1102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 jij verslaafd of </a:t>
            </a:r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 </a:t>
            </a:r>
            <a:r>
              <a:rPr lang="nl-N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ook nog </a:t>
            </a:r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zonder?</a:t>
            </a:r>
            <a:endParaRPr lang="nl-NL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6" y="0"/>
            <a:ext cx="12194686" cy="6856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51" y="470117"/>
            <a:ext cx="798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test die een week lang duurt?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87" y="1525009"/>
            <a:ext cx="4758770" cy="36670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8151" y="5192079"/>
            <a:ext cx="91002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Ja,</a:t>
            </a:r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 lang zonder nieuwe media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survivaltest</a:t>
            </a:r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nl-NL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"/>
            <a:ext cx="12194686" cy="6856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8575" y="5587412"/>
            <a:ext cx="85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meer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gamen!</a:t>
            </a:r>
            <a:b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 filmpjes kijken, ook niet op tv!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0391" y="266247"/>
            <a:ext cx="855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 draagbare muziek of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mediaspeler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68" y="1085038"/>
            <a:ext cx="8963989" cy="42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"/>
            <a:ext cx="12194686" cy="6856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626" y="264353"/>
            <a:ext cx="8454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survivaltest. 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 jij dat overleven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26" y="2954181"/>
            <a:ext cx="5705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 het als een uitdaging! 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Durf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het aan?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26" y="5644009"/>
            <a:ext cx="10900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Overleven zonder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nieuwe media in de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21ste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eeuw?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98" y="498954"/>
            <a:ext cx="3607724" cy="3624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94" y="2215479"/>
            <a:ext cx="3860571" cy="32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"/>
            <a:ext cx="12194686" cy="6856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" y="500976"/>
            <a:ext cx="11658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is belangrijk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Tips om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survivaltest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 laten slagen!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9" y="2264124"/>
            <a:ext cx="3215101" cy="4053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60" y="2754486"/>
            <a:ext cx="2728190" cy="348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"/>
            <a:ext cx="12194686" cy="6856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523" y="471756"/>
            <a:ext cx="1088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Bereid je goed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maak afspraken met jezelf!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772" y="1719281"/>
            <a:ext cx="5252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Vertel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iedereen.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772" y="2429761"/>
            <a:ext cx="446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Voor- en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nadelen?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772" y="3850721"/>
            <a:ext cx="266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Hou vol.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772" y="4561201"/>
            <a:ext cx="339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Beloon jezelf.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772" y="5271681"/>
            <a:ext cx="418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Deel je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ervaringen.  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772" y="5982162"/>
            <a:ext cx="5252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Vermijd verleidingen.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66" y="3069684"/>
            <a:ext cx="3695105" cy="3307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4772" y="3140241"/>
            <a:ext cx="461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Moeilijke momenten?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6557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1 - Een pester pest - Iedereen anders</Template>
  <TotalTime>1198</TotalTime>
  <Words>192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Gebruiker</cp:lastModifiedBy>
  <cp:revision>81</cp:revision>
  <dcterms:created xsi:type="dcterms:W3CDTF">2016-12-04T15:35:03Z</dcterms:created>
  <dcterms:modified xsi:type="dcterms:W3CDTF">2018-01-19T12:00:56Z</dcterms:modified>
</cp:coreProperties>
</file>