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6" r:id="rId3"/>
    <p:sldId id="257" r:id="rId4"/>
    <p:sldId id="258" r:id="rId5"/>
    <p:sldId id="259" r:id="rId6"/>
    <p:sldId id="260" r:id="rId7"/>
    <p:sldId id="285" r:id="rId8"/>
    <p:sldId id="262" r:id="rId9"/>
    <p:sldId id="263" r:id="rId10"/>
    <p:sldId id="265" r:id="rId11"/>
    <p:sldId id="269" r:id="rId12"/>
    <p:sldId id="264" r:id="rId13"/>
    <p:sldId id="268" r:id="rId14"/>
    <p:sldId id="271" r:id="rId15"/>
    <p:sldId id="266" r:id="rId16"/>
    <p:sldId id="267" r:id="rId17"/>
    <p:sldId id="281" r:id="rId18"/>
    <p:sldId id="282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24-8-2016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883120" y="474975"/>
            <a:ext cx="7206560" cy="7093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3200" b="1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Pesten is ongewenst gedrag!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180" y="1487977"/>
            <a:ext cx="9144000" cy="382064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19685" y="5521776"/>
            <a:ext cx="54809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3200" b="1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Wanneer </a:t>
            </a:r>
            <a:r>
              <a:rPr lang="nl-NL" sz="3200" b="1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 </a:t>
            </a:r>
            <a:r>
              <a:rPr lang="nl-NL" sz="3200" b="1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iemand?</a:t>
            </a:r>
          </a:p>
        </p:txBody>
      </p:sp>
    </p:spTree>
    <p:extLst>
      <p:ext uri="{BB962C8B-B14F-4D97-AF65-F5344CB8AC3E}">
        <p14:creationId xmlns:p14="http://schemas.microsoft.com/office/powerpoint/2010/main" val="246658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4647" y="1218099"/>
            <a:ext cx="10751277" cy="836912"/>
          </a:xfrm>
        </p:spPr>
        <p:txBody>
          <a:bodyPr>
            <a:noAutofit/>
          </a:bodyPr>
          <a:lstStyle/>
          <a:p>
            <a:pPr algn="l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zelf vaak niet eens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door heeft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dat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hij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133" y="2411355"/>
            <a:ext cx="3883601" cy="404821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174345" y="276981"/>
            <a:ext cx="30544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</p:spTree>
    <p:extLst>
      <p:ext uri="{BB962C8B-B14F-4D97-AF65-F5344CB8AC3E}">
        <p14:creationId xmlns:p14="http://schemas.microsoft.com/office/powerpoint/2010/main" val="80899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2871" y="1197032"/>
            <a:ext cx="10382595" cy="906088"/>
          </a:xfrm>
        </p:spPr>
        <p:txBody>
          <a:bodyPr>
            <a:norm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zijn gedrag niet als pesten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ziet?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71" y="2982790"/>
            <a:ext cx="10058400" cy="338343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</p:spTree>
    <p:extLst>
      <p:ext uri="{BB962C8B-B14F-4D97-AF65-F5344CB8AC3E}">
        <p14:creationId xmlns:p14="http://schemas.microsoft.com/office/powerpoint/2010/main" val="90717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0576" y="1147155"/>
            <a:ext cx="11172304" cy="923021"/>
          </a:xfrm>
        </p:spPr>
        <p:txBody>
          <a:bodyPr>
            <a:noAutofit/>
          </a:bodyPr>
          <a:lstStyle/>
          <a:p>
            <a:pPr algn="l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een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bijna altijd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ontkent dat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hij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gepest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heeft?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620" y="2613314"/>
            <a:ext cx="3802980" cy="386368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19591" y="276981"/>
            <a:ext cx="3206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</p:spTree>
    <p:extLst>
      <p:ext uri="{BB962C8B-B14F-4D97-AF65-F5344CB8AC3E}">
        <p14:creationId xmlns:p14="http://schemas.microsoft.com/office/powerpoint/2010/main" val="264960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3997" y="1394234"/>
            <a:ext cx="11607647" cy="1047399"/>
          </a:xfrm>
        </p:spPr>
        <p:txBody>
          <a:bodyPr>
            <a:normAutofit/>
          </a:bodyPr>
          <a:lstStyle/>
          <a:p>
            <a:pPr algn="l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zich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niet schuldig voelt over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zijn pestgedrag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52" y="3366654"/>
            <a:ext cx="10058400" cy="249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4847" y="966259"/>
            <a:ext cx="10989427" cy="980902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edereen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 eens met pesten te maken krijgt?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939" y="2776452"/>
            <a:ext cx="3735245" cy="37031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</p:spTree>
    <p:extLst>
      <p:ext uri="{BB962C8B-B14F-4D97-AF65-F5344CB8AC3E}">
        <p14:creationId xmlns:p14="http://schemas.microsoft.com/office/powerpoint/2010/main" val="270119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987" y="1080655"/>
            <a:ext cx="11605310" cy="1054638"/>
          </a:xfrm>
        </p:spPr>
        <p:txBody>
          <a:bodyPr>
            <a:noAutofit/>
          </a:bodyPr>
          <a:lstStyle/>
          <a:p>
            <a:pPr algn="l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niet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kinderen,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maar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ook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volwassenen pesten?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489" y="2354553"/>
            <a:ext cx="7328413" cy="41901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</p:spTree>
    <p:extLst>
      <p:ext uri="{BB962C8B-B14F-4D97-AF65-F5344CB8AC3E}">
        <p14:creationId xmlns:p14="http://schemas.microsoft.com/office/powerpoint/2010/main" val="250701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808" y="986828"/>
            <a:ext cx="11425034" cy="1914314"/>
          </a:xfrm>
        </p:spPr>
        <p:txBody>
          <a:bodyPr>
            <a:noAutofit/>
          </a:bodyPr>
          <a:lstStyle/>
          <a:p>
            <a:pPr algn="l"/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pesten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overal gebeurt waar mensen samen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zijn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zoals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 school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 het werk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de buurt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in de media, bij een sportvereniging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zelfs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in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bejaardentehuizen?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30" y="4064924"/>
            <a:ext cx="10058400" cy="22994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06735" y="276981"/>
            <a:ext cx="3657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</a:t>
            </a:r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</a:t>
            </a:r>
            <a:endParaRPr lang="nl-NL" sz="3200" dirty="0">
              <a:solidFill>
                <a:srgbClr val="6633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23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36865" y="527279"/>
            <a:ext cx="77391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dirty="0" smtClean="0"/>
              <a:t>Werk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</a:t>
            </a:r>
            <a:r>
              <a:rPr lang="nl-NL" sz="4000" dirty="0" smtClean="0"/>
              <a:t> verder in het werkboekje.</a:t>
            </a:r>
            <a:endParaRPr lang="nl-NL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251" y="1513600"/>
            <a:ext cx="3695234" cy="522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2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7412" y="5308266"/>
            <a:ext cx="10523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 heb ik nu even pauze!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464" y="3481192"/>
            <a:ext cx="3865418" cy="31567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2720" y="620654"/>
            <a:ext cx="10523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 je iets niet weet probeer het dan op te zoeken op de posters in de klas.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12" y="2119350"/>
            <a:ext cx="7312435" cy="244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5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7775" y="575697"/>
            <a:ext cx="9871335" cy="754339"/>
          </a:xfrm>
        </p:spPr>
        <p:txBody>
          <a:bodyPr>
            <a:norm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pestkop pest als hij/zij:</a:t>
            </a:r>
            <a:endParaRPr lang="nl-NL" sz="3200" dirty="0">
              <a:solidFill>
                <a:srgbClr val="6633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98" y="2156515"/>
            <a:ext cx="9048262" cy="377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34905" y="4862817"/>
            <a:ext cx="55996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buitensluit.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27688" y="889019"/>
            <a:ext cx="69288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Lelijke dingen zegt of doet.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986" y="3886713"/>
            <a:ext cx="3765520" cy="2752301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27689" y="2875918"/>
            <a:ext cx="73000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Krabt, bijt, schopt of slaat.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881149" y="575697"/>
            <a:ext cx="9887961" cy="11853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4000" dirty="0">
              <a:solidFill>
                <a:srgbClr val="6633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068" y="997306"/>
            <a:ext cx="4485619" cy="261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1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690851" y="1563206"/>
            <a:ext cx="86951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angstig of verdrietig maakt.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690851" y="2778292"/>
            <a:ext cx="63313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bespot en treitert.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695307" y="4103855"/>
            <a:ext cx="83750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Over grenzen van anderen gaat.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31" y="4147633"/>
            <a:ext cx="3715253" cy="254007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88" y="1318353"/>
            <a:ext cx="3341582" cy="252475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839665" y="400295"/>
            <a:ext cx="5951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pest als hij/zij:</a:t>
            </a:r>
          </a:p>
        </p:txBody>
      </p:sp>
    </p:spTree>
    <p:extLst>
      <p:ext uri="{BB962C8B-B14F-4D97-AF65-F5344CB8AC3E}">
        <p14:creationId xmlns:p14="http://schemas.microsoft.com/office/powerpoint/2010/main" val="358437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65914" y="1901646"/>
            <a:ext cx="11252719" cy="1131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overhaalt of dwingt om mee te doen.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65914" y="873392"/>
            <a:ext cx="104876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Flauwe grapjes maakt en anderen uitlacht.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65914" y="2926352"/>
            <a:ext cx="8098971" cy="1135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Anderen laat pesten.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360" y="3092890"/>
            <a:ext cx="4204775" cy="368540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40234" y="355777"/>
            <a:ext cx="5951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pest als hij/zij:</a:t>
            </a:r>
          </a:p>
        </p:txBody>
      </p:sp>
    </p:spTree>
    <p:extLst>
      <p:ext uri="{BB962C8B-B14F-4D97-AF65-F5344CB8AC3E}">
        <p14:creationId xmlns:p14="http://schemas.microsoft.com/office/powerpoint/2010/main" val="221905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27658" y="2765264"/>
            <a:ext cx="11559542" cy="21618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Gevoelige of persoonlijke informatie via internet of      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andere media verspreidt en daarmee anderen in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verlegenheid brengt.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27658" y="5095702"/>
            <a:ext cx="116260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Haatmail of roddels via mail, SMS of internet stuurt of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doorstuurt.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975" y="382675"/>
            <a:ext cx="3740728" cy="257274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27658" y="734057"/>
            <a:ext cx="5951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pest als hij/zij:</a:t>
            </a:r>
          </a:p>
        </p:txBody>
      </p:sp>
    </p:spTree>
    <p:extLst>
      <p:ext uri="{BB962C8B-B14F-4D97-AF65-F5344CB8AC3E}">
        <p14:creationId xmlns:p14="http://schemas.microsoft.com/office/powerpoint/2010/main" val="57623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0780" y="392022"/>
            <a:ext cx="59514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pestkop pest als hij/zij: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90945" y="1155599"/>
            <a:ext cx="1143550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Een grote mond heeft tegen volwassenen en  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probeert ze in verlegenheid te brengen.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4727" y="5166372"/>
            <a:ext cx="115879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Flauwe grapjes of gevatte opmerkingen maakt om zo  </a:t>
            </a:r>
            <a:b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de les van een docent te verstoren.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28" y="2198220"/>
            <a:ext cx="2922422" cy="29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7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393" y="991230"/>
            <a:ext cx="5624900" cy="3818245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065992" y="4809475"/>
            <a:ext cx="711709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Zie ik hier nu iemand die pest?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1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300" y="5210233"/>
            <a:ext cx="10382595" cy="663301"/>
          </a:xfrm>
        </p:spPr>
        <p:txBody>
          <a:bodyPr>
            <a:normAutofit/>
          </a:bodyPr>
          <a:lstStyle/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... pesten </a:t>
            </a:r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veel verdriet </a:t>
            </a:r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veroorzaakt?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070" y="1076712"/>
            <a:ext cx="3737121" cy="36159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19591" y="276981"/>
            <a:ext cx="3009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200" dirty="0" smtClean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Wist </a:t>
            </a:r>
            <a:r>
              <a:rPr lang="nl-NL" sz="3200" dirty="0">
                <a:solidFill>
                  <a:srgbClr val="6633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dat ...</a:t>
            </a:r>
          </a:p>
        </p:txBody>
      </p:sp>
    </p:spTree>
    <p:extLst>
      <p:ext uri="{BB962C8B-B14F-4D97-AF65-F5344CB8AC3E}">
        <p14:creationId xmlns:p14="http://schemas.microsoft.com/office/powerpoint/2010/main" val="144189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3073</TotalTime>
  <Words>268</Words>
  <Application>Microsoft Office PowerPoint</Application>
  <PresentationFormat>Widescreen</PresentationFormat>
  <Paragraphs>40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... pesten veel verdriet veroorzaakt?</vt:lpstr>
      <vt:lpstr>... een pestkop zelf vaak niet eens door heeft     dat hij pest?</vt:lpstr>
      <vt:lpstr>... een pestkop zijn gedrag niet als pesten ziet?</vt:lpstr>
      <vt:lpstr>... een pestkop bijna altijd ontkent dat hij gepest     heeft?</vt:lpstr>
      <vt:lpstr>... een pestkop zich niet schuldig voelt over zijn pestgedrag?</vt:lpstr>
      <vt:lpstr> ... iedereen wel eens met pesten te maken krijgt?</vt:lpstr>
      <vt:lpstr>... niet alleen kinderen,      maar ook volwassenen pesten?</vt:lpstr>
      <vt:lpstr>... pesten overal gebeurt waar mensen samen       zijn zoals op school, op het werk, in de buurt,      in de media, bij een sportvereniging en zelfs      in bejaardentehuizen?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Gebruiker</cp:lastModifiedBy>
  <cp:revision>96</cp:revision>
  <dcterms:created xsi:type="dcterms:W3CDTF">2016-07-27T10:00:54Z</dcterms:created>
  <dcterms:modified xsi:type="dcterms:W3CDTF">2016-08-24T06:04:55Z</dcterms:modified>
</cp:coreProperties>
</file>