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325" r:id="rId4"/>
    <p:sldId id="328" r:id="rId5"/>
    <p:sldId id="326" r:id="rId6"/>
    <p:sldId id="330" r:id="rId7"/>
    <p:sldId id="329" r:id="rId8"/>
    <p:sldId id="334" r:id="rId9"/>
    <p:sldId id="336" r:id="rId10"/>
    <p:sldId id="338" r:id="rId11"/>
    <p:sldId id="33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29-3-2022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thema/mediawijsheid/les-over-sext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63B27-F087-4017-BDF9-E597640C9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2541391"/>
            <a:ext cx="8395063" cy="3622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8B291-2BF2-4C81-89A3-CD82F5F8FE05}"/>
              </a:ext>
            </a:extLst>
          </p:cNvPr>
          <p:cNvSpPr txBox="1"/>
          <p:nvPr/>
        </p:nvSpPr>
        <p:spPr>
          <a:xfrm>
            <a:off x="2386150" y="994912"/>
            <a:ext cx="74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2800" dirty="0"/>
              <a:t>B</a:t>
            </a:r>
            <a:r>
              <a:rPr lang="nl-NL" sz="2800" dirty="0"/>
              <a:t>e</a:t>
            </a:r>
            <a:r>
              <a:rPr lang="en-150" sz="2800" dirty="0"/>
              <a:t>k</a:t>
            </a:r>
            <a:r>
              <a:rPr lang="nl-NL" sz="2800" dirty="0"/>
              <a:t>i</a:t>
            </a:r>
            <a:r>
              <a:rPr lang="en-150" sz="2800" dirty="0"/>
              <a:t>j</a:t>
            </a:r>
            <a:r>
              <a:rPr lang="nl-NL" sz="2800" dirty="0"/>
              <a:t>k</a:t>
            </a:r>
            <a:r>
              <a:rPr lang="en-150" sz="2800" dirty="0"/>
              <a:t> </a:t>
            </a:r>
            <a:r>
              <a:rPr lang="nl-NL" sz="2800" dirty="0"/>
              <a:t>a</a:t>
            </a:r>
            <a:r>
              <a:rPr lang="en-150" sz="2800" dirty="0"/>
              <a:t>l</a:t>
            </a:r>
            <a:r>
              <a:rPr lang="nl-NL" sz="2800" dirty="0"/>
              <a:t>l</a:t>
            </a:r>
            <a:r>
              <a:rPr lang="en-150" sz="2800" dirty="0"/>
              <a:t>e </a:t>
            </a:r>
            <a:r>
              <a:rPr lang="nl-NL" sz="2800" dirty="0"/>
              <a:t>p</a:t>
            </a:r>
            <a:r>
              <a:rPr lang="en-150" sz="2800" dirty="0"/>
              <a:t>o</a:t>
            </a:r>
            <a:r>
              <a:rPr lang="nl-NL" sz="2800" dirty="0"/>
              <a:t>s</a:t>
            </a:r>
            <a:r>
              <a:rPr lang="en-150" sz="2800" dirty="0"/>
              <a:t>t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s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v</a:t>
            </a:r>
            <a:r>
              <a:rPr lang="nl-NL" sz="2800" dirty="0"/>
              <a:t>e</a:t>
            </a:r>
            <a:r>
              <a:rPr lang="en-150" sz="2800" dirty="0"/>
              <a:t>r </a:t>
            </a:r>
            <a:r>
              <a:rPr lang="nl-NL" sz="2800" dirty="0"/>
              <a:t>d</a:t>
            </a:r>
            <a:r>
              <a:rPr lang="en-150" sz="2800" dirty="0" err="1"/>
              <a:t>i</a:t>
            </a:r>
            <a:r>
              <a:rPr lang="nl-NL" sz="2800" dirty="0"/>
              <a:t>t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n</a:t>
            </a:r>
            <a:r>
              <a:rPr lang="nl-NL" sz="2800" dirty="0"/>
              <a:t>d</a:t>
            </a:r>
            <a:r>
              <a:rPr lang="en-150" sz="2800" dirty="0"/>
              <a:t>e</a:t>
            </a:r>
            <a:r>
              <a:rPr lang="nl-NL" sz="2800" dirty="0"/>
              <a:t>r</a:t>
            </a:r>
            <a:r>
              <a:rPr lang="en-150" sz="2800" dirty="0"/>
              <a:t>w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p</a:t>
            </a:r>
            <a:r>
              <a:rPr lang="en-150" sz="2800" dirty="0"/>
              <a:t> </a:t>
            </a:r>
            <a:r>
              <a:rPr lang="nl-NL" sz="2800" dirty="0"/>
              <a:t>o</a:t>
            </a:r>
            <a:r>
              <a:rPr lang="en-150" sz="2800" dirty="0"/>
              <a:t>p </a:t>
            </a:r>
            <a:r>
              <a:rPr lang="nl-NL" sz="2800" dirty="0"/>
              <a:t>o</a:t>
            </a:r>
            <a:r>
              <a:rPr lang="en-150" sz="2800" dirty="0"/>
              <a:t>n</a:t>
            </a:r>
            <a:r>
              <a:rPr lang="nl-NL" sz="2800" dirty="0"/>
              <a:t>z</a:t>
            </a:r>
            <a:r>
              <a:rPr lang="en-150" sz="2800" dirty="0"/>
              <a:t>e </a:t>
            </a:r>
            <a:r>
              <a:rPr lang="nl-NL" sz="3200" dirty="0">
                <a:hlinkClick r:id="rId3"/>
              </a:rPr>
              <a:t>w</a:t>
            </a:r>
            <a:r>
              <a:rPr lang="en-150" sz="3200" dirty="0">
                <a:hlinkClick r:id="rId3"/>
              </a:rPr>
              <a:t>e</a:t>
            </a:r>
            <a:r>
              <a:rPr lang="nl-NL" sz="3200" dirty="0">
                <a:hlinkClick r:id="rId3"/>
              </a:rPr>
              <a:t>b</a:t>
            </a:r>
            <a:r>
              <a:rPr lang="en-150" sz="3200" dirty="0">
                <a:hlinkClick r:id="rId3"/>
              </a:rPr>
              <a:t>s</a:t>
            </a:r>
            <a:r>
              <a:rPr lang="nl-NL" sz="3200" dirty="0">
                <a:hlinkClick r:id="rId3"/>
              </a:rPr>
              <a:t>i</a:t>
            </a:r>
            <a:r>
              <a:rPr lang="en-150" sz="3200" dirty="0">
                <a:hlinkClick r:id="rId3"/>
              </a:rPr>
              <a:t>t</a:t>
            </a:r>
            <a:r>
              <a:rPr lang="nl-NL" sz="3200" dirty="0">
                <a:hlinkClick r:id="rId3"/>
              </a:rPr>
              <a:t>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8993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A426C-8C67-4963-BE91-02A0569A7758}"/>
              </a:ext>
            </a:extLst>
          </p:cNvPr>
          <p:cNvSpPr txBox="1"/>
          <p:nvPr/>
        </p:nvSpPr>
        <p:spPr>
          <a:xfrm>
            <a:off x="2494173" y="3093678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Rechtenvrij kopiëren geldt alleen voor leden van DMS educatief.</a:t>
            </a:r>
          </a:p>
          <a:p>
            <a:pPr algn="ctr"/>
            <a:r>
              <a:rPr lang="nl-NL" sz="1400" dirty="0"/>
              <a:t>Voor niet-leden gelden onze rechten van copyright.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50A5-8130-4100-A0AB-A46F0A86B510}"/>
              </a:ext>
            </a:extLst>
          </p:cNvPr>
          <p:cNvSpPr txBox="1"/>
          <p:nvPr/>
        </p:nvSpPr>
        <p:spPr>
          <a:xfrm>
            <a:off x="3218507" y="3716659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Deze rechten gelden voor alle aangeschafte producten van DMS educatief.</a:t>
            </a:r>
          </a:p>
          <a:p>
            <a:pPr algn="ctr"/>
            <a:r>
              <a:rPr lang="nl-NL" sz="1400" dirty="0"/>
              <a:t>Lesboekjes - downloads - PowerPoint -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114D8-138A-432F-A5F3-B374ECE7CC0C}"/>
              </a:ext>
            </a:extLst>
          </p:cNvPr>
          <p:cNvSpPr txBox="1"/>
          <p:nvPr/>
        </p:nvSpPr>
        <p:spPr>
          <a:xfrm>
            <a:off x="1336464" y="4339640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/>
              <a:t>Copyright voor leden geeft u als school de mogelijkheid</a:t>
            </a:r>
          </a:p>
          <a:p>
            <a:pPr algn="ctr"/>
            <a:r>
              <a:rPr lang="nl-NL" sz="1400" dirty="0"/>
              <a:t>delen of complete lessen (methode) te kopiëren voor al uw leerlingen.</a:t>
            </a:r>
          </a:p>
          <a:p>
            <a:pPr algn="ctr"/>
            <a:r>
              <a:rPr lang="nl-NL" sz="1400" dirty="0"/>
              <a:t>U mag dan rechtenvrij gebruikmaken van al het werk van DMS educatief.</a:t>
            </a:r>
          </a:p>
          <a:p>
            <a:pPr algn="ctr"/>
            <a:r>
              <a:rPr lang="nl-NL" sz="1400" dirty="0"/>
              <a:t>U heeft dan ook de mogelijkheid om PowerPoint-lessen aan te passen of te combineren, </a:t>
            </a:r>
            <a:br>
              <a:rPr lang="nl-NL" sz="1400" dirty="0"/>
            </a:br>
            <a:r>
              <a:rPr lang="nl-NL" sz="1400" dirty="0"/>
              <a:t>zodat deze geschikt zijn voor uw eigen groep of hun niveau.</a:t>
            </a:r>
          </a:p>
          <a:p>
            <a:pPr algn="ctr"/>
            <a:r>
              <a:rPr lang="nl-NL" sz="1400" dirty="0"/>
              <a:t>Bent u onzeker of u iets mag kopiëren of weet u niet zeker of uw school lid is? Neem dan gerust contact met ons op.</a:t>
            </a:r>
          </a:p>
          <a:p>
            <a:pPr algn="ctr"/>
            <a:r>
              <a:rPr lang="nl-NL" sz="1400" dirty="0"/>
              <a:t>Voor goede doelen zijn wij vaak bereid u de rechten te verlenen. U hoeft dit alleen maar netjes van tevoren te vragen.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12737-F83F-48B6-85DC-35DB90E12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94" y="2150225"/>
            <a:ext cx="4961023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42" y="5616328"/>
            <a:ext cx="3870961" cy="87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42" y="3278431"/>
            <a:ext cx="2628017" cy="82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60" y="2298627"/>
            <a:ext cx="4742105" cy="797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87" y="4363952"/>
            <a:ext cx="4503464" cy="8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02" y="2169620"/>
            <a:ext cx="3690477" cy="523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01" y="3032897"/>
            <a:ext cx="4301480" cy="35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9" y="408925"/>
            <a:ext cx="6440926" cy="57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9" y="2500720"/>
            <a:ext cx="3531731" cy="10523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5" y="3259260"/>
            <a:ext cx="261276" cy="25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9" y="4040395"/>
            <a:ext cx="3488625" cy="150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73" y="5216226"/>
            <a:ext cx="261276" cy="2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99" y="2850429"/>
            <a:ext cx="7102403" cy="343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1" y="562910"/>
            <a:ext cx="10058400" cy="19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1" y="1296469"/>
            <a:ext cx="5440653" cy="4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2" y="2652970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14996</TotalTime>
  <Words>198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Herman Vos</cp:lastModifiedBy>
  <cp:revision>430</cp:revision>
  <dcterms:created xsi:type="dcterms:W3CDTF">2016-07-27T10:00:54Z</dcterms:created>
  <dcterms:modified xsi:type="dcterms:W3CDTF">2022-03-29T09:55:58Z</dcterms:modified>
</cp:coreProperties>
</file>