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88" r:id="rId5"/>
    <p:sldId id="289" r:id="rId6"/>
    <p:sldId id="287" r:id="rId7"/>
    <p:sldId id="294" r:id="rId8"/>
    <p:sldId id="292" r:id="rId9"/>
    <p:sldId id="293" r:id="rId10"/>
    <p:sldId id="297" r:id="rId11"/>
    <p:sldId id="298" r:id="rId12"/>
    <p:sldId id="299" r:id="rId13"/>
    <p:sldId id="304" r:id="rId14"/>
    <p:sldId id="301" r:id="rId15"/>
    <p:sldId id="305" r:id="rId16"/>
    <p:sldId id="302" r:id="rId17"/>
    <p:sldId id="306" r:id="rId18"/>
    <p:sldId id="303" r:id="rId19"/>
    <p:sldId id="307" r:id="rId20"/>
    <p:sldId id="300" r:id="rId21"/>
    <p:sldId id="309" r:id="rId22"/>
    <p:sldId id="308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73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53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1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0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2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1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2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5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7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5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D6E5-8538-4610-A163-D8FA9AB12E8F}" type="datetimeFigureOut">
              <a:rPr lang="nl-NL" smtClean="0"/>
              <a:t>23-8-2016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0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51019" y="396161"/>
            <a:ext cx="5172748" cy="7093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Pesten is niet lief!</a:t>
            </a:r>
          </a:p>
        </p:txBody>
      </p:sp>
      <p:sp>
        <p:nvSpPr>
          <p:cNvPr id="4" name="Rectangle 3"/>
          <p:cNvSpPr/>
          <p:nvPr/>
        </p:nvSpPr>
        <p:spPr>
          <a:xfrm>
            <a:off x="2328530" y="5675491"/>
            <a:ext cx="6670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Wij zijn </a:t>
            </a:r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wél </a:t>
            </a:r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lief voor elkaar.</a:t>
            </a:r>
            <a:endParaRPr lang="nl-NL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1105471"/>
            <a:ext cx="10280072" cy="43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6789" y="1378875"/>
            <a:ext cx="6303742" cy="1378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Kleur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nu,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 met een ander kindje, de eerste opdracht in het werkboekje.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64" y="230622"/>
            <a:ext cx="3828579" cy="600637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6789" y="365204"/>
            <a:ext cx="2596862" cy="803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Opdracht 1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480" y="323381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Kleur de hartjes in jouw boekje en in het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boekje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het andere kind.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36789" y="5419844"/>
            <a:ext cx="7889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Wees lief voor elkaar en help elkaar! </a:t>
            </a:r>
          </a:p>
        </p:txBody>
      </p:sp>
    </p:spTree>
    <p:extLst>
      <p:ext uri="{BB962C8B-B14F-4D97-AF65-F5344CB8AC3E}">
        <p14:creationId xmlns:p14="http://schemas.microsoft.com/office/powerpoint/2010/main" val="190084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8660" y="497533"/>
            <a:ext cx="10831484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 jullie lief samen gekleurd hebben, dan krijg 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de eerste stempel in je boekje.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856" y="1936865"/>
            <a:ext cx="4318808" cy="462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95101" y="1604356"/>
            <a:ext cx="6583679" cy="155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Kleur nu samen met een ander kindje de tweede opdracht met de goede woorden.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63" y="197387"/>
            <a:ext cx="4091656" cy="63529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7695" y="4147964"/>
            <a:ext cx="66584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kunt hierbij ook goede </a:t>
            </a:r>
          </a:p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woorden tegen elkaar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zeggen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055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8306" y="157599"/>
            <a:ext cx="10831484" cy="1732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het gelukt om goede woorden te zeggen toen jullie aan het kleuren waren?</a:t>
            </a:r>
          </a:p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krijg je nu de tweede stempel.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09" y="1890376"/>
            <a:ext cx="4274478" cy="454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4700" y="805690"/>
            <a:ext cx="6096001" cy="1910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 nu met het derde kindje een puzzel uitzoeken om samen te maken. 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52" y="113258"/>
            <a:ext cx="4258409" cy="6380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4701" y="383932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elkaar, wees lief voor elkaar en zeg goede woorden tegen elkaar.</a:t>
            </a:r>
          </a:p>
        </p:txBody>
      </p:sp>
    </p:spTree>
    <p:extLst>
      <p:ext uri="{BB962C8B-B14F-4D97-AF65-F5344CB8AC3E}">
        <p14:creationId xmlns:p14="http://schemas.microsoft.com/office/powerpoint/2010/main" val="6219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81149" y="262277"/>
            <a:ext cx="10831484" cy="1732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Hebben jullie weer goed kunnen samenwerken? Dan krijg je nu de derde stempel in je boekje.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98" y="1995054"/>
            <a:ext cx="4318808" cy="462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3701" y="192913"/>
            <a:ext cx="10756670" cy="1732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Maak met een vierde kindje </a:t>
            </a:r>
          </a:p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vierde opdracht uit je </a:t>
            </a:r>
          </a:p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boekje. 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092" y="192913"/>
            <a:ext cx="4269910" cy="64037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3700" y="3210145"/>
            <a:ext cx="6628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Kijk naar het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kleurpotloodje en geef het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poppetje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kleur.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6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81149" y="262278"/>
            <a:ext cx="10831484" cy="1367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Heb je elkaar goed geholpen? Dan krijg je nu de vierde stempel.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09" y="1890376"/>
            <a:ext cx="4274478" cy="454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7075" y="329924"/>
            <a:ext cx="11180619" cy="134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Kleur samen met het vijfde de vijfde opdracht uit je boekje.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35" y="2006840"/>
            <a:ext cx="4171495" cy="4037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43" y="1925690"/>
            <a:ext cx="2707386" cy="437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2529" y="276439"/>
            <a:ext cx="11263745" cy="1419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 jullie de armbandjes gekleurd hebben dan krijg je de vijfde en laatste stempel in je boekje.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98" y="1995054"/>
            <a:ext cx="4318808" cy="462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087" y="417755"/>
            <a:ext cx="9871335" cy="754339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 is pesten.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50" y="1086006"/>
            <a:ext cx="7003417" cy="292050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4683" y="4596938"/>
            <a:ext cx="6928827" cy="846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zegt of doet lelijke dingen.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510" y="4006512"/>
            <a:ext cx="4416879" cy="25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8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5149" y="157081"/>
            <a:ext cx="11423737" cy="237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 goed samen te spelen, te delen en te werken kunnen we pesten zoveel mogelijk voorkomen.</a:t>
            </a:r>
          </a:p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 je het boekje </a:t>
            </a:r>
            <a:r>
              <a:rPr lang="nl-NL" sz="3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 </a:t>
            </a:r>
            <a:r>
              <a:rPr lang="nl-NL" sz="3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naar </a:t>
            </a:r>
            <a:r>
              <a:rPr lang="nl-NL" sz="3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huis </a:t>
            </a:r>
            <a:r>
              <a:rPr lang="nl-NL" sz="3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neemt,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laat dan aan iedereen zien dat je goed samengewerkt hebt met  vijf andere kinderen uit jouw klas/groep.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2" y="2535998"/>
            <a:ext cx="2670435" cy="2554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73" y="2843570"/>
            <a:ext cx="2253700" cy="3066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79" y="3623505"/>
            <a:ext cx="2282463" cy="2933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050" y="2286287"/>
            <a:ext cx="3062069" cy="43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6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66" y="689956"/>
            <a:ext cx="3952894" cy="558688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437038" y="1024585"/>
            <a:ext cx="5510823" cy="1419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Kleur samen nog de grote posterkleurplaat.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86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01" y="1346735"/>
            <a:ext cx="7110001" cy="46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82039" y="264531"/>
            <a:ext cx="88715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ander kind wordt daar verdrietig van.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9" y="1390588"/>
            <a:ext cx="3948455" cy="331204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906002" y="5685905"/>
            <a:ext cx="7547956" cy="906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Misschien gaat hij of zij wel huilen.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72" y="1953114"/>
            <a:ext cx="5783699" cy="337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" y="1668955"/>
            <a:ext cx="4924289" cy="2908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49" y="1263268"/>
            <a:ext cx="3770264" cy="3719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34" y="2572433"/>
            <a:ext cx="8221871" cy="294297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2039" y="212025"/>
            <a:ext cx="106861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Daarom leren we samen te spelen zonder lelijke dingen te zeggen of te doen.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06108" y="5670717"/>
            <a:ext cx="9862111" cy="799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 spelen, samen delen en samenwerken.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9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1149" y="147411"/>
            <a:ext cx="105536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kunt samen spelen als je lief bent voor elkaar.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0" y="2510444"/>
            <a:ext cx="3398912" cy="3275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86" y="1680930"/>
            <a:ext cx="4192267" cy="36325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25" y="1680930"/>
            <a:ext cx="5482007" cy="45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80586" y="270969"/>
            <a:ext cx="106861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bent lief voor elkaar als je goede woorden tegen elkaar zegt zoals: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87" y="2544232"/>
            <a:ext cx="4696546" cy="34474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31" y="3135688"/>
            <a:ext cx="4905001" cy="2856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01" y="1291803"/>
            <a:ext cx="1665581" cy="51869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45" y="1582740"/>
            <a:ext cx="2862072" cy="19229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513" y="4935243"/>
            <a:ext cx="3421685" cy="18041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82" y="2971153"/>
            <a:ext cx="3424428" cy="1714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4" y="1688225"/>
            <a:ext cx="3409798" cy="17986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958" y="4871340"/>
            <a:ext cx="3004718" cy="1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32757" y="249580"/>
            <a:ext cx="11787447" cy="702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gaan nu opdrachten maken in een mooi werkboekje.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551" y="1009650"/>
            <a:ext cx="3419480" cy="48329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91040" y="5957268"/>
            <a:ext cx="7556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 komt ook je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naam op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staan.</a:t>
            </a:r>
          </a:p>
        </p:txBody>
      </p:sp>
    </p:spTree>
    <p:extLst>
      <p:ext uri="{BB962C8B-B14F-4D97-AF65-F5344CB8AC3E}">
        <p14:creationId xmlns:p14="http://schemas.microsoft.com/office/powerpoint/2010/main" val="11877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78" y="1375410"/>
            <a:ext cx="7985720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4747" y="559608"/>
            <a:ext cx="9674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elkaar bij het maken van de opdrachten!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177194" y="706581"/>
            <a:ext cx="5375550" cy="729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 heet samenwerken.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16" y="1946121"/>
            <a:ext cx="6170107" cy="441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3891</TotalTime>
  <Words>382</Words>
  <Application>Microsoft Office PowerPoint</Application>
  <PresentationFormat>Widescreen</PresentationFormat>
  <Paragraphs>37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Pesten</dc:title>
  <dc:creator>Gebruiker</dc:creator>
  <cp:lastModifiedBy>Gebruiker</cp:lastModifiedBy>
  <cp:revision>160</cp:revision>
  <dcterms:created xsi:type="dcterms:W3CDTF">2016-07-27T10:00:54Z</dcterms:created>
  <dcterms:modified xsi:type="dcterms:W3CDTF">2016-08-23T12:31:34Z</dcterms:modified>
</cp:coreProperties>
</file>