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17" r:id="rId3"/>
    <p:sldId id="309" r:id="rId4"/>
    <p:sldId id="310" r:id="rId5"/>
    <p:sldId id="312" r:id="rId6"/>
    <p:sldId id="311" r:id="rId7"/>
    <p:sldId id="315" r:id="rId8"/>
    <p:sldId id="314" r:id="rId9"/>
    <p:sldId id="316" r:id="rId10"/>
    <p:sldId id="318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13-2-2018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67" y="1580388"/>
            <a:ext cx="9646911" cy="398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1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3025140"/>
            <a:ext cx="9960864" cy="8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0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197" y="983203"/>
            <a:ext cx="3619030" cy="29366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168" y="2193279"/>
            <a:ext cx="3262085" cy="28567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7943" y="265207"/>
            <a:ext cx="11948160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mag met iemand in de auto meerijden, maar hij/zij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gaat bellen tijdens het rijden!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9380" y="4100920"/>
            <a:ext cx="471054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voel jij je hierbij?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9380" y="5050019"/>
            <a:ext cx="862029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Heeft het gevolgen voor jouw veiligheid?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9380" y="5999117"/>
            <a:ext cx="823514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Geef jij aan dat je dat niet veilig vindt?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9380" y="3151821"/>
            <a:ext cx="467175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vind jij daarvan?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72" y="166782"/>
            <a:ext cx="11035143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Even appen tijdens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fietsen.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klein berichtje, een kort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gesprekje!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35795" y="2248874"/>
            <a:ext cx="522417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Voelt dit goed voor jou?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92266" y="3842605"/>
            <a:ext cx="308919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het veilig?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5228" y="5387481"/>
            <a:ext cx="6472843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jij een grens wat wel en niet veilig is in het verkeer?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15" y="1546381"/>
            <a:ext cx="3118453" cy="49524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840" y="1477979"/>
            <a:ext cx="3211240" cy="50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10447" y="3070275"/>
            <a:ext cx="639310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de kans op een ongeluk? 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383" y="329911"/>
            <a:ext cx="11878887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Bestaat er een goed argument of excuus om te appen, te bellen of een berichtje te lezen tijdens het rijden?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0447" y="4791369"/>
            <a:ext cx="405799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iemands leven?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0448" y="3930822"/>
            <a:ext cx="614543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leven lang verdriet?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62" y="1439744"/>
            <a:ext cx="3306971" cy="53278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62" y="1439744"/>
            <a:ext cx="3133572" cy="5327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62" y="1439744"/>
            <a:ext cx="3009715" cy="53278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10446" y="2204009"/>
            <a:ext cx="593667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dit belangrijker dan ...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0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7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72" y="166782"/>
            <a:ext cx="1103514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Laat je laatste berichtje niet je laatste woorden zijn!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59565" y="5690164"/>
            <a:ext cx="7473459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voel jij bij deze boodschap?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650" y="866398"/>
            <a:ext cx="7793740" cy="456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7847" y="244038"/>
            <a:ext cx="9568016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Hou jij je aan regels, wetten en afspraken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het verkeer omdat het moet?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47893" y="5508156"/>
            <a:ext cx="759209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respect voor jezelf en anderen?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04" y="1412848"/>
            <a:ext cx="1868518" cy="18928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5" y="3065616"/>
            <a:ext cx="2231842" cy="17987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095694" y="4294231"/>
            <a:ext cx="7472322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zeg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je: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‘Dit is mijn grens! Ik doe het niet!’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123" y="1110115"/>
            <a:ext cx="2868750" cy="426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8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2385" y="4440570"/>
            <a:ext cx="11621195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Smartphone in het verkeer! 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Bijna iedereen keurt het af,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 geven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zelf ook in de verleiding te komen. Hoe kan dat?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29" y="277268"/>
            <a:ext cx="2807026" cy="388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9629" y="557595"/>
            <a:ext cx="12153207" cy="20621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</a:t>
            </a:r>
            <a:r>
              <a:rPr lang="nl-NL"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deelneem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 het verkeer vraagt dat mijn volledige aandacht.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Mij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laten afleiden door een berichtje op mijn smartphone is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levensgevaarlijk 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 veel leed aanrichten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nl-NL" sz="3200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 </a:t>
            </a:r>
            <a:r>
              <a:rPr lang="nl-NL" sz="3200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 het niet en keur het af bij anderen.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228" y="2906590"/>
            <a:ext cx="4390821" cy="34298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843" y="5013555"/>
            <a:ext cx="3754499" cy="160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12835</TotalTime>
  <Words>229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350</cp:revision>
  <dcterms:created xsi:type="dcterms:W3CDTF">2016-07-27T10:00:54Z</dcterms:created>
  <dcterms:modified xsi:type="dcterms:W3CDTF">2018-02-13T16:00:13Z</dcterms:modified>
</cp:coreProperties>
</file>