
<file path=[Content_Types].xml><?xml version="1.0" encoding="utf-8"?>
<Types xmlns="http://schemas.openxmlformats.org/package/2006/content-types"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8" r:id="rId2"/>
    <p:sldId id="317" r:id="rId3"/>
    <p:sldId id="309" r:id="rId4"/>
    <p:sldId id="310" r:id="rId5"/>
    <p:sldId id="312" r:id="rId6"/>
    <p:sldId id="311" r:id="rId7"/>
    <p:sldId id="315" r:id="rId8"/>
    <p:sldId id="314" r:id="rId9"/>
    <p:sldId id="316" r:id="rId10"/>
    <p:sldId id="318" r:id="rId1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" y="11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D6E5-8538-4610-A163-D8FA9AB12E8F}" type="datetimeFigureOut">
              <a:rPr lang="nl-NL" smtClean="0"/>
              <a:t>13-2-2018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9994-7EBD-49AC-B260-2611923617C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2737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D6E5-8538-4610-A163-D8FA9AB12E8F}" type="datetimeFigureOut">
              <a:rPr lang="nl-NL" smtClean="0"/>
              <a:t>13-2-2018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9994-7EBD-49AC-B260-2611923617C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7535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D6E5-8538-4610-A163-D8FA9AB12E8F}" type="datetimeFigureOut">
              <a:rPr lang="nl-NL" smtClean="0"/>
              <a:t>13-2-2018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9994-7EBD-49AC-B260-2611923617C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9139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D6E5-8538-4610-A163-D8FA9AB12E8F}" type="datetimeFigureOut">
              <a:rPr lang="nl-NL" smtClean="0"/>
              <a:t>13-2-2018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9994-7EBD-49AC-B260-2611923617C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78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D6E5-8538-4610-A163-D8FA9AB12E8F}" type="datetimeFigureOut">
              <a:rPr lang="nl-NL" smtClean="0"/>
              <a:t>13-2-2018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9994-7EBD-49AC-B260-2611923617C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8006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D6E5-8538-4610-A163-D8FA9AB12E8F}" type="datetimeFigureOut">
              <a:rPr lang="nl-NL" smtClean="0"/>
              <a:t>13-2-2018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9994-7EBD-49AC-B260-2611923617C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8297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D6E5-8538-4610-A163-D8FA9AB12E8F}" type="datetimeFigureOut">
              <a:rPr lang="nl-NL" smtClean="0"/>
              <a:t>13-2-2018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9994-7EBD-49AC-B260-2611923617C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7122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D6E5-8538-4610-A163-D8FA9AB12E8F}" type="datetimeFigureOut">
              <a:rPr lang="nl-NL" smtClean="0"/>
              <a:t>13-2-2018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9994-7EBD-49AC-B260-2611923617C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8255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D6E5-8538-4610-A163-D8FA9AB12E8F}" type="datetimeFigureOut">
              <a:rPr lang="nl-NL" smtClean="0"/>
              <a:t>13-2-2018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9994-7EBD-49AC-B260-2611923617C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2853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D6E5-8538-4610-A163-D8FA9AB12E8F}" type="datetimeFigureOut">
              <a:rPr lang="nl-NL" smtClean="0"/>
              <a:t>13-2-2018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9994-7EBD-49AC-B260-2611923617C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577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D6E5-8538-4610-A163-D8FA9AB12E8F}" type="datetimeFigureOut">
              <a:rPr lang="nl-NL" smtClean="0"/>
              <a:t>13-2-2018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9994-7EBD-49AC-B260-2611923617C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5588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6D6E5-8538-4610-A163-D8FA9AB12E8F}" type="datetimeFigureOut">
              <a:rPr lang="nl-NL" smtClean="0"/>
              <a:t>13-2-2018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79994-7EBD-49AC-B260-2611923617C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9065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986" y="477379"/>
            <a:ext cx="8362147" cy="5943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11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3045228" y="557595"/>
            <a:ext cx="9349047" cy="8552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nl-NL" sz="4000" b="1" dirty="0" smtClean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867" y="1580388"/>
            <a:ext cx="9646911" cy="398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91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68" y="3025140"/>
            <a:ext cx="9960864" cy="807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70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3045228" y="557595"/>
            <a:ext cx="9349047" cy="8552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nl-NL" sz="4000" b="1" dirty="0" smtClean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197" y="983203"/>
            <a:ext cx="3619030" cy="29366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168" y="2193279"/>
            <a:ext cx="3262085" cy="28567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57943" y="265207"/>
            <a:ext cx="11948160" cy="107721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 mag met iemand in de auto meerijden, maar hij/zij</a:t>
            </a:r>
            <a:b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gaat bellen tijdens het rijden!</a:t>
            </a:r>
            <a:endParaRPr lang="nl-NL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9380" y="4100920"/>
            <a:ext cx="4710543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Hoe voel jij je hierbij?</a:t>
            </a:r>
            <a:endParaRPr lang="nl-NL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9380" y="5050019"/>
            <a:ext cx="8620298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Heeft het gevolgen voor jouw veiligheid?</a:t>
            </a:r>
            <a:endParaRPr lang="nl-NL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9380" y="5999117"/>
            <a:ext cx="8235142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Geef jij aan dat je dat niet veilig vindt?</a:t>
            </a:r>
            <a:endParaRPr lang="nl-NL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9380" y="3151821"/>
            <a:ext cx="4671752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Wat vind jij daarvan? </a:t>
            </a:r>
            <a:endParaRPr lang="nl-NL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96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3045228" y="557595"/>
            <a:ext cx="9349047" cy="8552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nl-NL" sz="4000" b="1" dirty="0" smtClean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6172" y="166782"/>
            <a:ext cx="11035143" cy="107721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Even appen tijdens </a:t>
            </a:r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het </a:t>
            </a:r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fietsen.</a:t>
            </a:r>
            <a:b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Een klein berichtje, een kort </a:t>
            </a:r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gesprekje!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35795" y="2248874"/>
            <a:ext cx="5224174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Voelt dit goed voor jou?</a:t>
            </a:r>
            <a:endParaRPr lang="nl-NL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392266" y="3842605"/>
            <a:ext cx="3089190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 het veilig?</a:t>
            </a:r>
            <a:endParaRPr lang="nl-NL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45228" y="5387481"/>
            <a:ext cx="6472843" cy="107721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Heb jij een grens wat wel en niet veilig is in het verkeer? </a:t>
            </a:r>
            <a:endParaRPr lang="nl-NL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15" y="1546381"/>
            <a:ext cx="3118453" cy="49524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840" y="1477979"/>
            <a:ext cx="3211240" cy="5089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57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3045228" y="557595"/>
            <a:ext cx="9349047" cy="8552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nl-NL" sz="4000" b="1" dirty="0" smtClean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10447" y="3070275"/>
            <a:ext cx="6393103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... de kans op een ongeluk?  </a:t>
            </a:r>
            <a:endParaRPr lang="nl-NL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9383" y="329911"/>
            <a:ext cx="11878887" cy="107721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Bestaat er een goed argument of excuus om te appen, te bellen of een berichtje te lezen tijdens het rijden?</a:t>
            </a:r>
            <a:endParaRPr lang="nl-NL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10447" y="4791369"/>
            <a:ext cx="4057997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... iemands leven?</a:t>
            </a:r>
            <a:endParaRPr lang="nl-NL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10448" y="3930822"/>
            <a:ext cx="6145432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... een leven lang verdriet?</a:t>
            </a:r>
            <a:endParaRPr lang="nl-NL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762" y="1439744"/>
            <a:ext cx="3306971" cy="53278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762" y="1439744"/>
            <a:ext cx="3133572" cy="532785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762" y="1439744"/>
            <a:ext cx="3009715" cy="532785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310446" y="2204009"/>
            <a:ext cx="5936673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3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 dit belangrijker dan ...</a:t>
            </a:r>
            <a:endParaRPr lang="nl-NL" sz="3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01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  <p:bldP spid="7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3045228" y="557595"/>
            <a:ext cx="9349047" cy="8552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nl-NL" sz="4000" b="1" dirty="0" smtClean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6172" y="166782"/>
            <a:ext cx="11035143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Laat je laatste berichtje niet je laatste woorden zijn!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959565" y="5690164"/>
            <a:ext cx="7473459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Wat voel jij bij deze boodschap?</a:t>
            </a:r>
            <a:endParaRPr lang="nl-NL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650" y="866398"/>
            <a:ext cx="7793740" cy="4561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661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3045228" y="557595"/>
            <a:ext cx="9349047" cy="8552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nl-NL" sz="4000" b="1" dirty="0" smtClean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47847" y="244038"/>
            <a:ext cx="9568016" cy="107721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Hou jij je aan regels, wetten en afspraken </a:t>
            </a:r>
            <a:b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het verkeer omdat het moet? </a:t>
            </a:r>
            <a:endParaRPr lang="nl-NL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47893" y="5508156"/>
            <a:ext cx="7592091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</a:t>
            </a:r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 respect voor jezelf en anderen?</a:t>
            </a:r>
            <a:endParaRPr lang="nl-NL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04" y="1412848"/>
            <a:ext cx="1868518" cy="189281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45" y="3065616"/>
            <a:ext cx="2231842" cy="17987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095694" y="4294231"/>
            <a:ext cx="7472322" cy="107721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zeg </a:t>
            </a:r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je:</a:t>
            </a:r>
            <a:endParaRPr lang="nl-NL" sz="3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‘Dit is mijn grens! Ik doe het niet!’</a:t>
            </a:r>
            <a:endParaRPr lang="nl-NL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7123" y="1110115"/>
            <a:ext cx="2868750" cy="4261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483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3045228" y="557595"/>
            <a:ext cx="9349047" cy="8552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nl-NL" sz="4000" b="1" dirty="0" smtClean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2385" y="4440570"/>
            <a:ext cx="11621195" cy="156966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Smartphone in het verkeer! </a:t>
            </a:r>
            <a:endParaRPr lang="nl-NL" sz="3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Bijna iedereen keurt het af, </a:t>
            </a:r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maar </a:t>
            </a:r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 geven </a:t>
            </a:r>
            <a:r>
              <a:rPr lang="nl-NL" sz="32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wel </a:t>
            </a:r>
            <a:r>
              <a:rPr lang="nl-NL" sz="32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toe </a:t>
            </a:r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zelf ook in de verleiding te komen. Hoe kan dat?</a:t>
            </a:r>
            <a:endParaRPr lang="nl-NL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429" y="277268"/>
            <a:ext cx="2807026" cy="388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14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3045228" y="557595"/>
            <a:ext cx="9349047" cy="8552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nl-NL" sz="4000" b="1" dirty="0" smtClean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9629" y="557595"/>
            <a:ext cx="12153207" cy="206210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Als </a:t>
            </a:r>
            <a:r>
              <a:rPr lang="nl-NL" sz="3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ik </a:t>
            </a:r>
            <a:r>
              <a:rPr lang="nl-NL" sz="32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deelneem </a:t>
            </a:r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aan het verkeer vraagt dat mijn volledige aandacht. </a:t>
            </a:r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Mij </a:t>
            </a:r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laten afleiden door een berichtje op mijn smartphone is </a:t>
            </a:r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levensgevaarlijk en </a:t>
            </a:r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kan veel leed aanrichten</a:t>
            </a:r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nl-NL" sz="3200" i="1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Ik </a:t>
            </a:r>
            <a:r>
              <a:rPr lang="nl-NL" sz="3200" i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doe het niet en keur het af bij anderen.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228" y="2906590"/>
            <a:ext cx="4390821" cy="34298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843" y="5013555"/>
            <a:ext cx="3754499" cy="160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1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12835</TotalTime>
  <Words>229</Words>
  <Application>Microsoft Office PowerPoint</Application>
  <PresentationFormat>Widescreen</PresentationFormat>
  <Paragraphs>23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Pesten</dc:title>
  <dc:creator>Gebruiker</dc:creator>
  <cp:lastModifiedBy>Gebruiker</cp:lastModifiedBy>
  <cp:revision>350</cp:revision>
  <dcterms:created xsi:type="dcterms:W3CDTF">2016-07-27T10:00:54Z</dcterms:created>
  <dcterms:modified xsi:type="dcterms:W3CDTF">2018-02-13T16:00:13Z</dcterms:modified>
</cp:coreProperties>
</file>