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325" r:id="rId3"/>
    <p:sldId id="323" r:id="rId4"/>
    <p:sldId id="297" r:id="rId5"/>
    <p:sldId id="304" r:id="rId6"/>
    <p:sldId id="311" r:id="rId7"/>
    <p:sldId id="312" r:id="rId8"/>
    <p:sldId id="314" r:id="rId9"/>
    <p:sldId id="313" r:id="rId10"/>
    <p:sldId id="315" r:id="rId11"/>
    <p:sldId id="316" r:id="rId12"/>
    <p:sldId id="324" r:id="rId13"/>
    <p:sldId id="317" r:id="rId14"/>
    <p:sldId id="318" r:id="rId15"/>
    <p:sldId id="306" r:id="rId16"/>
    <p:sldId id="322" r:id="rId17"/>
    <p:sldId id="292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89" y="246723"/>
            <a:ext cx="1956290" cy="23777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96" y="246722"/>
            <a:ext cx="1956291" cy="2377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076" y="5349875"/>
            <a:ext cx="8060484" cy="10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963" y="484899"/>
            <a:ext cx="11660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afleiding gezocht in spelletjes, sport of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hobby?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242" y="1487979"/>
            <a:ext cx="3631422" cy="489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8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963" y="484899"/>
            <a:ext cx="11660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de nieuwe media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ook vervangen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door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 afleiding zoals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eten en drinken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829" y="2042468"/>
            <a:ext cx="6473255" cy="415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7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4872" y="547244"/>
            <a:ext cx="8371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ben je zelf muziek gaan maken?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64" y="1674715"/>
            <a:ext cx="5287800" cy="478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0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963" y="484899"/>
            <a:ext cx="11225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ook manieren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communicatie ontdekt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zonder nieuwe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258" y="3432793"/>
            <a:ext cx="116607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Zou je anderen ook aanraden eens een survivaltest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 doen?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Zou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het zelf vaker willen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doen voor een moment, een dag een weekend of langer?</a:t>
            </a:r>
          </a:p>
        </p:txBody>
      </p:sp>
    </p:spTree>
    <p:extLst>
      <p:ext uri="{BB962C8B-B14F-4D97-AF65-F5344CB8AC3E}">
        <p14:creationId xmlns:p14="http://schemas.microsoft.com/office/powerpoint/2010/main" val="392575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686" cy="6856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963" y="2062326"/>
            <a:ext cx="11660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bij je vijf zintuigen horen, zien, ruiken, proeven en voelen nog veranderingen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ontdekt?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Smaakte het eten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bijvoorbeeld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beter of anders? 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963" y="484899"/>
            <a:ext cx="11660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de nieuwe media nu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tijdbesparend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juist niet?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963" y="4624638"/>
            <a:ext cx="11660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het nu ook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echt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survivalen,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echte overleving zonder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nieuwe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 of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 het wel mee en kun je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overleven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zonder nieuwe media in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21ste eeuw?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82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8564" y="2351782"/>
            <a:ext cx="8404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WEET NU WAT EEN LEVEN IS ZONDER NIEUWE MEDIA</a:t>
            </a:r>
          </a:p>
        </p:txBody>
      </p:sp>
    </p:spTree>
    <p:extLst>
      <p:ext uri="{BB962C8B-B14F-4D97-AF65-F5344CB8AC3E}">
        <p14:creationId xmlns:p14="http://schemas.microsoft.com/office/powerpoint/2010/main" val="337511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78139" y="362874"/>
            <a:ext cx="8038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EINDE VAN DE SURVIVALWEEK!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834" y="1163779"/>
            <a:ext cx="4343081" cy="4865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86" y="3429754"/>
            <a:ext cx="2680106" cy="170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2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933" y="2679828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5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91995" y="1641496"/>
            <a:ext cx="8287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EINDE VAN DE SURVIVALWEEK!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8890" y="3136612"/>
            <a:ext cx="3424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evaluatie! </a:t>
            </a:r>
          </a:p>
        </p:txBody>
      </p:sp>
      <p:sp>
        <p:nvSpPr>
          <p:cNvPr id="5" name="Rectangle 4"/>
          <p:cNvSpPr/>
          <p:nvPr/>
        </p:nvSpPr>
        <p:spPr>
          <a:xfrm>
            <a:off x="224402" y="4673025"/>
            <a:ext cx="117431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waren je ervaringen van deze </a:t>
            </a:r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survivaltest?</a:t>
            </a:r>
            <a:endParaRPr lang="nl-NL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9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4439" y="284845"/>
            <a:ext cx="7967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Hoelang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het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volgehouden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4" y="1302779"/>
            <a:ext cx="2711250" cy="176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295" y="2771521"/>
            <a:ext cx="1842516" cy="9308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135" y="1400950"/>
            <a:ext cx="2137500" cy="1836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812" y="2663082"/>
            <a:ext cx="1841602" cy="931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711" y="3070779"/>
            <a:ext cx="2893162" cy="30687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364" y="5197125"/>
            <a:ext cx="1771193" cy="103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0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893" y="2002794"/>
            <a:ext cx="5486399" cy="429419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3346" y="558527"/>
            <a:ext cx="114022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heb je de afgelopen week ervaren?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 het leven er zonder nieuwe media anders uit?</a:t>
            </a:r>
          </a:p>
        </p:txBody>
      </p:sp>
    </p:spTree>
    <p:extLst>
      <p:ext uri="{BB962C8B-B14F-4D97-AF65-F5344CB8AC3E}">
        <p14:creationId xmlns:p14="http://schemas.microsoft.com/office/powerpoint/2010/main" val="209397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27" y="3296913"/>
            <a:ext cx="11468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hulp gehad van anderen of juist tegenwerking?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327" y="4476950"/>
            <a:ext cx="11105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Vond je dat je je goed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voorbereid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had of juist niet?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217" y="5667475"/>
            <a:ext cx="10041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Zou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het nu anders hebben gedaan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866" y="320601"/>
            <a:ext cx="3093516" cy="291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966" y="432326"/>
            <a:ext cx="11154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beter, meer of juist helemaal niet geslapen? Of droomde je alleen maar over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nieuwe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9" y="2528257"/>
            <a:ext cx="3207533" cy="34526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195" y="1655274"/>
            <a:ext cx="3911176" cy="432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0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6492" y="509836"/>
            <a:ext cx="785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Ging je huiswerk beter of juist niet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54" y="1830746"/>
            <a:ext cx="3285000" cy="447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18480" y="4691169"/>
            <a:ext cx="8483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 je anders naar dingen gaan kijken?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978" y="944398"/>
            <a:ext cx="4530729" cy="307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4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991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4073" y="2553142"/>
            <a:ext cx="9914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vond je van het gedrag van mensen 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heen met de nieuwe media?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05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1 - Een pester pest - Iedereen anders</Template>
  <TotalTime>1769</TotalTime>
  <Words>279</Words>
  <Application>Microsoft Office PowerPoint</Application>
  <PresentationFormat>Widescreen</PresentationFormat>
  <Paragraphs>27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Gebruiker</dc:creator>
  <cp:lastModifiedBy>Gebruiker</cp:lastModifiedBy>
  <cp:revision>97</cp:revision>
  <dcterms:created xsi:type="dcterms:W3CDTF">2016-12-04T15:35:03Z</dcterms:created>
  <dcterms:modified xsi:type="dcterms:W3CDTF">2018-01-19T12:10:04Z</dcterms:modified>
</cp:coreProperties>
</file>