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57" r:id="rId16"/>
    <p:sldId id="273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FB841-9D15-4E68-B568-CF2E1B58F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DE65E-4E05-4982-B3C8-0FAEC2E6D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E35BB-65D3-48B9-9C29-A8C85E06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307DB-1C2D-43E0-8476-7BC4B6B0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AF5D7-8230-4EF7-8A22-7A592376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02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25B7-EA35-4699-B658-94396BAC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8AD6B-F943-41D5-BC22-08AEB01B6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F6111-BFC4-4364-9A59-351ADF983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BAF9E-F29B-4CAB-83CE-6E3965CF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69DA5-7333-4337-8FFD-7E60C2CE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40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9C4B8-602D-4A82-8FB1-B6DA79038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E3E72-5D49-4099-AA9E-49AD7128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A6E7D-4B7A-4E89-9C23-79B7528B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17739-C3C2-45AF-B5FA-235A7606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FD4AC-FB1B-428E-AC0E-A21E2ADE3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93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85EA-8831-446E-9857-64CC9FEF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A960-CE40-485E-A63B-932CB28E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70397-E0DA-4D05-BDDF-BBD2D354E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40D06-118F-4FC8-A358-3A3AC50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8D62-410E-4D7C-BA12-B916E16D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7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FA26-C216-4801-886B-E02B2D88E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18338-04BF-449D-873E-84C053A98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C5EAC-7EA2-4787-AC31-5C491BDB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CD14A-7DB8-4209-9706-D8425490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7C4F8-38CA-49FB-B074-657DCC3C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62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A23A-EE71-4364-B9FA-F63D8CD2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BD688-9996-4D42-8804-C3A1BB148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0968A-9F7D-4A9A-B7B3-3998709DE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BB21F-0A6B-4886-B574-9ED8A57C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B8400-A81B-4BA8-8C7A-87342D45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75DBA-A24E-4B36-8E13-83F25F94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12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2A7B-0189-4D99-B755-8EE8F20E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6C8C1-02DF-4FA1-8F91-92B37D253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825FD-2CBB-4CAC-95BD-456A947EA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7DCC2F-E91C-454C-8141-D65EAA15D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C6B382-2063-4291-9485-B3C8477CA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3B0A4-1071-4EA4-98F1-93F402A8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56E4C6-C811-4168-A465-A803A882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82DFC-2E70-4929-B263-107425B2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0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ECC0-74A5-4484-BC61-8F65D57C3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664C7-410C-4F47-B93E-92F58F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EEB1C-5D45-41BA-9E23-B4619CD7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976D7-2DE9-49B0-B667-2548CB81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75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1D17D5-6034-445D-B708-FD6B31091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A591D-78DF-47F5-92B4-D63769C84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D70F0-7583-47B0-A932-625C0F87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6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4109-64C3-4397-8B85-BB10FC3C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7968-2BB2-44A0-B293-6E57F95C5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1791A-7D55-4FB5-9660-F652C5146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30947-F049-4DC9-BD42-C2023E6B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3B459-A5B5-46AE-A589-3F8B7ED8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DBCBE-7DDD-4125-AF81-CA0DEAF0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2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92E0-D010-45C4-BC46-7ECE2F71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CE1EB-3F14-4E85-9D49-CAAF248C7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EF32A-A12F-4377-B0B0-CF62694D7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7E0B4-317E-4E56-A734-BA15F36E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9216F-AA24-4AA7-94C5-F779708D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BBA18-CCC7-4624-BD5E-F4BC3DFE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2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9D9AE-1D7D-4685-A8FE-A79EE709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8C760-46F4-4BD6-8454-A0EA550D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0FC90-498E-49B9-9420-90D4C54B8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0CB6-3340-4F6C-AD31-5F62FE8FCCDD}" type="datetimeFigureOut">
              <a:rPr lang="nl-NL" smtClean="0"/>
              <a:t>29-8-2021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D441F-E93A-4560-9232-1E585387F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D4EB6-DE89-430A-9066-85B676189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0264-11B4-4844-AC69-416F91BAEC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www.dms-educatief.eu/product/1427154/motivatie-poster-wij-zijn-een-team-a2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www.dms-educatief.eu/product/1427156/motivatie-poster-succes-a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ms-educatief.eu/posters/posterstandaard-en-wissellijst" TargetMode="External"/><Relationship Id="rId5" Type="http://schemas.openxmlformats.org/officeDocument/2006/relationships/hyperlink" Target="https://www.dms-educatief.eu/product/1400433/motivatie-posters-wij-a3" TargetMode="External"/><Relationship Id="rId4" Type="http://schemas.openxmlformats.org/officeDocument/2006/relationships/hyperlink" Target="https://www.dms-educatief.eu/product/1400437/motivatie-poster-succes-a3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www.dms-educatief.eu/posters/posters-lezen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hyperlink" Target="https://www.dms-educatief.eu/product/1989663/poster-erfolg-a3" TargetMode="External"/><Relationship Id="rId4" Type="http://schemas.openxmlformats.org/officeDocument/2006/relationships/hyperlink" Target="https://www.dms-educatief.eu/product/1426872/poster-success-a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58E2D3-B504-4097-9313-D057A0A49B28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>
                <a:solidFill>
                  <a:schemeClr val="bg1"/>
                </a:solidFill>
              </a:rPr>
              <a:t>Gratis aa</a:t>
            </a:r>
            <a:r>
              <a:rPr lang="nl-NL" dirty="0">
                <a:solidFill>
                  <a:schemeClr val="bg1"/>
                </a:solidFill>
              </a:rPr>
              <a:t>n</a:t>
            </a:r>
            <a:r>
              <a:rPr lang="en-150" dirty="0">
                <a:solidFill>
                  <a:schemeClr val="bg1"/>
                </a:solidFill>
              </a:rPr>
              <a:t>g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b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r </a:t>
            </a:r>
            <a:r>
              <a:rPr lang="en-15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www.dms-educatief.eu </a:t>
            </a:r>
            <a:endParaRPr lang="en-150" dirty="0">
              <a:solidFill>
                <a:srgbClr val="0000FF"/>
              </a:solidFill>
              <a:hlinkClick r:id="rId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3BA3C3-2A6E-4032-9223-2DEA14404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A495D-287D-44ED-9081-33B3288AF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336" y="700843"/>
            <a:ext cx="5230379" cy="36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88BDF-48EB-4160-AAA4-114B369FD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28" y="4030110"/>
            <a:ext cx="7165863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94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64CBA0-7225-46DF-B259-A78F2DD56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016" y="4030110"/>
            <a:ext cx="7891288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1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E74F10-1920-49B2-8FC2-5DF035A59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131" y="4030110"/>
            <a:ext cx="5440691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81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8FCCB3-5026-49AF-85CA-EBB4F6983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21" y="4039254"/>
            <a:ext cx="7751080" cy="6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38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EB8587-4596-4F92-9F2D-317F02CE9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48" y="4030110"/>
            <a:ext cx="8092456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9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5DDC575-F1B0-472A-982E-C2DE3DAF0A09}"/>
              </a:ext>
            </a:extLst>
          </p:cNvPr>
          <p:cNvSpPr/>
          <p:nvPr/>
        </p:nvSpPr>
        <p:spPr>
          <a:xfrm>
            <a:off x="1020940" y="6131326"/>
            <a:ext cx="3227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hlinkClick r:id="rId2"/>
              </a:rPr>
              <a:t>MOTIVATIE POSTER</a:t>
            </a:r>
            <a:r>
              <a:rPr lang="nl-NL" dirty="0">
                <a:hlinkClick r:id="rId3"/>
              </a:rPr>
              <a:t> </a:t>
            </a:r>
            <a:endParaRPr lang="en-150" dirty="0"/>
          </a:p>
          <a:p>
            <a:pPr algn="ctr"/>
            <a:r>
              <a:rPr lang="nl-NL" dirty="0"/>
              <a:t>‘S</a:t>
            </a:r>
            <a:r>
              <a:rPr lang="en-150" dirty="0"/>
              <a:t>U</a:t>
            </a:r>
            <a:r>
              <a:rPr lang="nl-NL" dirty="0"/>
              <a:t>C</a:t>
            </a:r>
            <a:r>
              <a:rPr lang="en-150" dirty="0"/>
              <a:t>C</a:t>
            </a:r>
            <a:r>
              <a:rPr lang="nl-NL" dirty="0"/>
              <a:t>E</a:t>
            </a:r>
            <a:r>
              <a:rPr lang="en-150" dirty="0"/>
              <a:t>S</a:t>
            </a:r>
            <a:r>
              <a:rPr lang="nl-NL" dirty="0"/>
              <a:t>’ A2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5D2DF6-FCD1-48FA-BFEA-BCF47F6DC456}"/>
              </a:ext>
            </a:extLst>
          </p:cNvPr>
          <p:cNvSpPr/>
          <p:nvPr/>
        </p:nvSpPr>
        <p:spPr>
          <a:xfrm>
            <a:off x="3648365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>
                <a:hlinkClick r:id="rId4"/>
              </a:rPr>
              <a:t>MOTIVATIE POSTER</a:t>
            </a:r>
            <a:r>
              <a:rPr lang="nl-NL" dirty="0">
                <a:hlinkClick r:id="rId5"/>
              </a:rPr>
              <a:t> </a:t>
            </a:r>
            <a:endParaRPr lang="en-150" dirty="0"/>
          </a:p>
          <a:p>
            <a:pPr algn="ctr"/>
            <a:r>
              <a:rPr lang="nl-NL" dirty="0"/>
              <a:t>‘S</a:t>
            </a:r>
            <a:r>
              <a:rPr lang="en-150" dirty="0"/>
              <a:t>U</a:t>
            </a:r>
            <a:r>
              <a:rPr lang="nl-NL" dirty="0"/>
              <a:t>C</a:t>
            </a:r>
            <a:r>
              <a:rPr lang="en-150" dirty="0"/>
              <a:t>C</a:t>
            </a:r>
            <a:r>
              <a:rPr lang="nl-NL" dirty="0"/>
              <a:t>E</a:t>
            </a:r>
            <a:r>
              <a:rPr lang="en-150" dirty="0"/>
              <a:t>S</a:t>
            </a:r>
            <a:r>
              <a:rPr lang="nl-NL" dirty="0"/>
              <a:t>’ A</a:t>
            </a:r>
            <a:r>
              <a:rPr lang="en-150" dirty="0"/>
              <a:t>3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5552C-3B32-4DA0-958F-45B52DF2F51E}"/>
              </a:ext>
            </a:extLst>
          </p:cNvPr>
          <p:cNvSpPr/>
          <p:nvPr/>
        </p:nvSpPr>
        <p:spPr>
          <a:xfrm>
            <a:off x="7379856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150" dirty="0">
                <a:hlinkClick r:id="rId6"/>
              </a:rPr>
              <a:t>Po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r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a</a:t>
            </a:r>
            <a:r>
              <a:rPr lang="en-150" dirty="0">
                <a:hlinkClick r:id="rId6"/>
              </a:rPr>
              <a:t>n</a:t>
            </a:r>
            <a:r>
              <a:rPr lang="nl-NL" dirty="0">
                <a:hlinkClick r:id="rId6"/>
              </a:rPr>
              <a:t>d</a:t>
            </a:r>
            <a:r>
              <a:rPr lang="en-150" dirty="0">
                <a:hlinkClick r:id="rId6"/>
              </a:rPr>
              <a:t>a</a:t>
            </a:r>
            <a:r>
              <a:rPr lang="nl-NL" dirty="0">
                <a:hlinkClick r:id="rId6"/>
              </a:rPr>
              <a:t>a</a:t>
            </a:r>
            <a:r>
              <a:rPr lang="en-150" dirty="0">
                <a:hlinkClick r:id="rId6"/>
              </a:rPr>
              <a:t>r</a:t>
            </a:r>
            <a:r>
              <a:rPr lang="nl-NL" dirty="0">
                <a:hlinkClick r:id="rId6"/>
              </a:rPr>
              <a:t>d</a:t>
            </a:r>
            <a:endParaRPr lang="en-150" dirty="0">
              <a:hlinkClick r:id="rId6"/>
            </a:endParaRPr>
          </a:p>
          <a:p>
            <a:pPr algn="ctr"/>
            <a:r>
              <a:rPr lang="nl-NL" dirty="0">
                <a:hlinkClick r:id="rId6"/>
              </a:rPr>
              <a:t>W</a:t>
            </a:r>
            <a:r>
              <a:rPr lang="en-150" dirty="0" err="1">
                <a:hlinkClick r:id="rId6"/>
              </a:rPr>
              <a:t>i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s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l</a:t>
            </a:r>
            <a:r>
              <a:rPr lang="nl-NL" dirty="0">
                <a:hlinkClick r:id="rId6"/>
              </a:rPr>
              <a:t>i</a:t>
            </a:r>
            <a:r>
              <a:rPr lang="en-150" dirty="0">
                <a:hlinkClick r:id="rId6"/>
              </a:rPr>
              <a:t>j</a:t>
            </a:r>
            <a:r>
              <a:rPr lang="nl-NL" dirty="0">
                <a:hlinkClick r:id="rId6"/>
              </a:rPr>
              <a:t>s</a:t>
            </a:r>
            <a:r>
              <a:rPr lang="en-150" dirty="0">
                <a:hlinkClick r:id="rId6"/>
              </a:rPr>
              <a:t>t</a:t>
            </a:r>
            <a:r>
              <a:rPr lang="nl-NL" dirty="0">
                <a:hlinkClick r:id="rId6"/>
              </a:rPr>
              <a:t>e</a:t>
            </a:r>
            <a:r>
              <a:rPr lang="en-150" dirty="0">
                <a:hlinkClick r:id="rId6"/>
              </a:rPr>
              <a:t>n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BDA6FB-A483-4D76-9A76-BD22E7830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21" y="2203563"/>
            <a:ext cx="2777796" cy="39277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BBD73A-A2B3-4733-805B-9C4EBB9869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0" y="474618"/>
            <a:ext cx="3984586" cy="56341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7D4779-9944-4BC6-AAFE-A93ABF0163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290" y="1777653"/>
            <a:ext cx="2985363" cy="430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07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6AB7F6-7719-4213-8C97-4615EA3DB21A}"/>
              </a:ext>
            </a:extLst>
          </p:cNvPr>
          <p:cNvSpPr/>
          <p:nvPr/>
        </p:nvSpPr>
        <p:spPr>
          <a:xfrm>
            <a:off x="2704556" y="5466201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en-150" sz="2800" dirty="0" err="1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en-150" sz="2800" dirty="0">
                <a:solidFill>
                  <a:schemeClr val="bg1"/>
                </a:solidFill>
              </a:rPr>
              <a:t>k 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l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 dirty="0">
                <a:solidFill>
                  <a:schemeClr val="bg1"/>
                </a:solidFill>
              </a:rPr>
              <a:t>m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r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  <a:r>
              <a:rPr lang="en-150" sz="2800" dirty="0">
                <a:hlinkClick r:id="rId2"/>
              </a:rPr>
              <a:t>DMS </a:t>
            </a:r>
            <a:r>
              <a:rPr lang="en-150" sz="2800" dirty="0" err="1">
                <a:hlinkClick r:id="rId2"/>
              </a:rPr>
              <a:t>educatief</a:t>
            </a:r>
            <a:r>
              <a:rPr lang="en-150" sz="2800" dirty="0">
                <a:hlinkClick r:id="rId2"/>
              </a:rPr>
              <a:t> </a:t>
            </a:r>
            <a:endParaRPr lang="en-150" sz="2800" dirty="0">
              <a:hlinkClick r:id="rId3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02538-D35E-491C-A2CC-65F58E82A91A}"/>
              </a:ext>
            </a:extLst>
          </p:cNvPr>
          <p:cNvSpPr/>
          <p:nvPr/>
        </p:nvSpPr>
        <p:spPr>
          <a:xfrm>
            <a:off x="-1327116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4"/>
              </a:rPr>
              <a:t>P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s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r 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n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g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l</a:t>
            </a:r>
            <a:r>
              <a:rPr lang="en-150" sz="2800" dirty="0">
                <a:solidFill>
                  <a:schemeClr val="bg1"/>
                </a:solidFill>
                <a:hlinkClick r:id="rId4"/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 ‘</a:t>
            </a:r>
            <a:r>
              <a:rPr lang="en-150" sz="2800" dirty="0">
                <a:solidFill>
                  <a:schemeClr val="bg1"/>
                </a:solidFill>
              </a:rPr>
              <a:t>S</a:t>
            </a:r>
            <a:r>
              <a:rPr lang="nl-NL" sz="2800" dirty="0">
                <a:solidFill>
                  <a:schemeClr val="bg1"/>
                </a:solidFill>
              </a:rPr>
              <a:t>U</a:t>
            </a:r>
            <a:r>
              <a:rPr lang="en-150" sz="2800" dirty="0">
                <a:solidFill>
                  <a:schemeClr val="bg1"/>
                </a:solidFill>
              </a:rPr>
              <a:t>C</a:t>
            </a:r>
            <a:r>
              <a:rPr lang="nl-NL" sz="2800" dirty="0">
                <a:solidFill>
                  <a:schemeClr val="bg1"/>
                </a:solidFill>
              </a:rPr>
              <a:t>C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>
                <a:solidFill>
                  <a:schemeClr val="bg1"/>
                </a:solidFill>
              </a:rPr>
              <a:t>S</a:t>
            </a:r>
            <a:r>
              <a:rPr lang="nl-NL" sz="2800">
                <a:solidFill>
                  <a:schemeClr val="bg1"/>
                </a:solidFill>
              </a:rPr>
              <a:t>’ 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202A78-5352-48DD-B9FB-B5655032A802}"/>
              </a:ext>
            </a:extLst>
          </p:cNvPr>
          <p:cNvSpPr/>
          <p:nvPr/>
        </p:nvSpPr>
        <p:spPr>
          <a:xfrm>
            <a:off x="6533635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5"/>
              </a:rPr>
              <a:t>P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e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r 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d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u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i</a:t>
            </a:r>
            <a:r>
              <a:rPr lang="en-150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‘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en-150" sz="2800" dirty="0">
                <a:solidFill>
                  <a:schemeClr val="bg1"/>
                </a:solidFill>
              </a:rPr>
              <a:t>F</a:t>
            </a:r>
            <a:r>
              <a:rPr lang="nl-NL" sz="2800" dirty="0">
                <a:solidFill>
                  <a:schemeClr val="bg1"/>
                </a:solidFill>
              </a:rPr>
              <a:t>O</a:t>
            </a:r>
            <a:r>
              <a:rPr lang="en-150" sz="2800" dirty="0">
                <a:solidFill>
                  <a:schemeClr val="bg1"/>
                </a:solidFill>
              </a:rPr>
              <a:t>L</a:t>
            </a:r>
            <a:r>
              <a:rPr lang="nl-NL" sz="2800" dirty="0">
                <a:solidFill>
                  <a:schemeClr val="bg1"/>
                </a:solidFill>
              </a:rPr>
              <a:t>G’ A</a:t>
            </a:r>
            <a:r>
              <a:rPr lang="en-150" sz="28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09B88E-AF1F-44E3-9D68-B6B75C1DB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183" y="1927754"/>
            <a:ext cx="4227981" cy="3011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68C2AE-1712-4BB4-AFAA-A4DD7D9CE528}"/>
              </a:ext>
            </a:extLst>
          </p:cNvPr>
          <p:cNvSpPr/>
          <p:nvPr/>
        </p:nvSpPr>
        <p:spPr>
          <a:xfrm>
            <a:off x="1814942" y="703107"/>
            <a:ext cx="8880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Z</a:t>
            </a:r>
            <a:r>
              <a:rPr lang="en-150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P</a:t>
            </a:r>
            <a:r>
              <a:rPr lang="en-150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O</a:t>
            </a:r>
            <a:r>
              <a:rPr lang="en-150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en-150" sz="2800" dirty="0">
                <a:solidFill>
                  <a:schemeClr val="bg1"/>
                </a:solidFill>
              </a:rPr>
              <a:t> </a:t>
            </a:r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en-150" sz="2800" dirty="0">
                <a:solidFill>
                  <a:schemeClr val="bg1"/>
                </a:solidFill>
              </a:rPr>
              <a:t>K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en-150" sz="2800" dirty="0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en-150" sz="2800" dirty="0">
                <a:solidFill>
                  <a:schemeClr val="bg1"/>
                </a:solidFill>
              </a:rPr>
              <a:t>G</a:t>
            </a:r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en-150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en-150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N</a:t>
            </a:r>
            <a:r>
              <a:rPr lang="nl-NL" sz="2800" dirty="0">
                <a:solidFill>
                  <a:schemeClr val="bg1"/>
                </a:solidFill>
              </a:rPr>
              <a:t>G</a:t>
            </a:r>
            <a:r>
              <a:rPr lang="en-150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en-150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en-150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en-150" sz="2800" dirty="0">
                <a:solidFill>
                  <a:schemeClr val="bg1"/>
                </a:solidFill>
              </a:rPr>
              <a:t>U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en-150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endParaRPr lang="en-150" sz="2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FEB8A-54B6-4C1E-8AC9-5802A4E6B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41" y="3702010"/>
            <a:ext cx="1467429" cy="7758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798E48-B0DB-4AA9-98F9-E8A55BAE3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97" y="3702010"/>
            <a:ext cx="1454669" cy="7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3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D3F2D-28BB-43F2-BE23-231C3A534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0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719702-75F8-4B81-AC49-01D32D162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131" y="4030110"/>
            <a:ext cx="5337059" cy="62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9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A2283D-494C-4341-888D-CD9E7BD7B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499" y="4030110"/>
            <a:ext cx="5440691" cy="6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42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76913B-65C5-48F8-AB77-483DA45C3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21" y="4030110"/>
            <a:ext cx="6943358" cy="6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1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3D4678-0B03-43E0-99EE-DD55D1564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37" y="4030110"/>
            <a:ext cx="6504445" cy="6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7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00FCCD-E408-42A7-9F91-42E60BE94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57" y="4030110"/>
            <a:ext cx="2819406" cy="6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4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B67C64-A098-4D69-9832-E9F5ECA2D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87" y="4017917"/>
            <a:ext cx="8796546" cy="6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8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88827-4C0C-45C3-9C7D-6F8346BD0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5" y="1660505"/>
            <a:ext cx="6400813" cy="1167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1CA803-83E0-4FB3-B5F7-83E0CA246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111" y="4030110"/>
            <a:ext cx="8625858" cy="6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183</Words>
  <Application>Microsoft Office PowerPoint</Application>
  <PresentationFormat>Widescreen</PresentationFormat>
  <Paragraphs>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Herman Vos</cp:lastModifiedBy>
  <cp:revision>19</cp:revision>
  <dcterms:created xsi:type="dcterms:W3CDTF">2021-08-29T07:37:35Z</dcterms:created>
  <dcterms:modified xsi:type="dcterms:W3CDTF">2021-08-29T15:06:06Z</dcterms:modified>
</cp:coreProperties>
</file>