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7" r:id="rId16"/>
    <p:sldId id="2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dms-educatief.eu/product/1427154/motivatie-poster-wij-zijn-een-team-a2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dms-educatief.eu/product/1427156/motivatie-poster-succes-a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ms-educatief.eu/posters/posterstandaard-en-wissellijst" TargetMode="External"/><Relationship Id="rId5" Type="http://schemas.openxmlformats.org/officeDocument/2006/relationships/hyperlink" Target="https://www.dms-educatief.eu/product/1400433/motivatie-posters-wij-a3" TargetMode="External"/><Relationship Id="rId4" Type="http://schemas.openxmlformats.org/officeDocument/2006/relationships/hyperlink" Target="https://www.dms-educatief.eu/product/1400437/motivatie-poster-succes-a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dms-educatief.eu/product/1989663/poster-erfolg-a3" TargetMode="External"/><Relationship Id="rId4" Type="http://schemas.openxmlformats.org/officeDocument/2006/relationships/hyperlink" Target="https://www.dms-educatief.eu/product/1426872/poster-success-a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A495D-287D-44ED-9081-33B3288AF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6" y="700843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88BDF-48EB-4160-AAA4-114B369F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28" y="4030110"/>
            <a:ext cx="7165863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4CBA0-7225-46DF-B259-A78F2DD5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16" y="4030110"/>
            <a:ext cx="7891288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74F10-1920-49B2-8FC2-5DF035A5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31" y="4030110"/>
            <a:ext cx="5440691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FCCB3-5026-49AF-85CA-EBB4F698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1" y="4039254"/>
            <a:ext cx="7751080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B8587-4596-4F92-9F2D-317F02CE9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48" y="4030110"/>
            <a:ext cx="8092456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1020940" y="6131326"/>
            <a:ext cx="3227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</a:t>
            </a:r>
            <a:r>
              <a:rPr lang="nl-NL" dirty="0">
                <a:hlinkClick r:id="rId3"/>
              </a:rPr>
              <a:t> </a:t>
            </a:r>
            <a:endParaRPr lang="en-150" dirty="0"/>
          </a:p>
          <a:p>
            <a:pPr algn="ctr"/>
            <a:r>
              <a:rPr lang="nl-NL" dirty="0"/>
              <a:t>‘S</a:t>
            </a:r>
            <a:r>
              <a:rPr lang="en-150" dirty="0"/>
              <a:t>U</a:t>
            </a:r>
            <a:r>
              <a:rPr lang="nl-NL" dirty="0"/>
              <a:t>C</a:t>
            </a:r>
            <a:r>
              <a:rPr lang="en-150" dirty="0"/>
              <a:t>C</a:t>
            </a:r>
            <a:r>
              <a:rPr lang="nl-NL" dirty="0"/>
              <a:t>E</a:t>
            </a:r>
            <a:r>
              <a:rPr lang="en-150" dirty="0"/>
              <a:t>S</a:t>
            </a:r>
            <a:r>
              <a:rPr lang="nl-NL" dirty="0"/>
              <a:t>’ A2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D2DF6-FCD1-48FA-BFEA-BCF47F6DC456}"/>
              </a:ext>
            </a:extLst>
          </p:cNvPr>
          <p:cNvSpPr/>
          <p:nvPr/>
        </p:nvSpPr>
        <p:spPr>
          <a:xfrm>
            <a:off x="3648365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4"/>
              </a:rPr>
              <a:t>MOTIVATIE POSTER</a:t>
            </a:r>
            <a:r>
              <a:rPr lang="nl-NL" dirty="0">
                <a:hlinkClick r:id="rId5"/>
              </a:rPr>
              <a:t> </a:t>
            </a:r>
            <a:endParaRPr lang="en-150" dirty="0"/>
          </a:p>
          <a:p>
            <a:pPr algn="ctr"/>
            <a:r>
              <a:rPr lang="nl-NL" dirty="0"/>
              <a:t>‘S</a:t>
            </a:r>
            <a:r>
              <a:rPr lang="en-150" dirty="0"/>
              <a:t>U</a:t>
            </a:r>
            <a:r>
              <a:rPr lang="nl-NL" dirty="0"/>
              <a:t>C</a:t>
            </a:r>
            <a:r>
              <a:rPr lang="en-150" dirty="0"/>
              <a:t>C</a:t>
            </a:r>
            <a:r>
              <a:rPr lang="nl-NL" dirty="0"/>
              <a:t>E</a:t>
            </a:r>
            <a:r>
              <a:rPr lang="en-150" dirty="0"/>
              <a:t>S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737985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6"/>
              </a:rPr>
              <a:t>Po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t</a:t>
            </a:r>
            <a:r>
              <a:rPr lang="nl-NL" dirty="0">
                <a:hlinkClick r:id="rId6"/>
              </a:rPr>
              <a:t>e</a:t>
            </a:r>
            <a:r>
              <a:rPr lang="en-150" dirty="0">
                <a:hlinkClick r:id="rId6"/>
              </a:rPr>
              <a:t>r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t</a:t>
            </a:r>
            <a:r>
              <a:rPr lang="nl-NL" dirty="0">
                <a:hlinkClick r:id="rId6"/>
              </a:rPr>
              <a:t>a</a:t>
            </a:r>
            <a:r>
              <a:rPr lang="en-150" dirty="0">
                <a:hlinkClick r:id="rId6"/>
              </a:rPr>
              <a:t>n</a:t>
            </a:r>
            <a:r>
              <a:rPr lang="nl-NL" dirty="0">
                <a:hlinkClick r:id="rId6"/>
              </a:rPr>
              <a:t>d</a:t>
            </a:r>
            <a:r>
              <a:rPr lang="en-150" dirty="0">
                <a:hlinkClick r:id="rId6"/>
              </a:rPr>
              <a:t>a</a:t>
            </a:r>
            <a:r>
              <a:rPr lang="nl-NL" dirty="0">
                <a:hlinkClick r:id="rId6"/>
              </a:rPr>
              <a:t>a</a:t>
            </a:r>
            <a:r>
              <a:rPr lang="en-150" dirty="0">
                <a:hlinkClick r:id="rId6"/>
              </a:rPr>
              <a:t>r</a:t>
            </a:r>
            <a:r>
              <a:rPr lang="nl-NL" dirty="0">
                <a:hlinkClick r:id="rId6"/>
              </a:rPr>
              <a:t>d</a:t>
            </a:r>
            <a:endParaRPr lang="en-150" dirty="0">
              <a:hlinkClick r:id="rId6"/>
            </a:endParaRPr>
          </a:p>
          <a:p>
            <a:pPr algn="ctr"/>
            <a:r>
              <a:rPr lang="nl-NL" dirty="0">
                <a:hlinkClick r:id="rId6"/>
              </a:rPr>
              <a:t>W</a:t>
            </a:r>
            <a:r>
              <a:rPr lang="en-150" dirty="0" err="1">
                <a:hlinkClick r:id="rId6"/>
              </a:rPr>
              <a:t>i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s</a:t>
            </a:r>
            <a:r>
              <a:rPr lang="nl-NL" dirty="0">
                <a:hlinkClick r:id="rId6"/>
              </a:rPr>
              <a:t>e</a:t>
            </a:r>
            <a:r>
              <a:rPr lang="en-150" dirty="0">
                <a:hlinkClick r:id="rId6"/>
              </a:rPr>
              <a:t>l</a:t>
            </a:r>
            <a:r>
              <a:rPr lang="nl-NL" dirty="0">
                <a:hlinkClick r:id="rId6"/>
              </a:rPr>
              <a:t>i</a:t>
            </a:r>
            <a:r>
              <a:rPr lang="en-150" dirty="0">
                <a:hlinkClick r:id="rId6"/>
              </a:rPr>
              <a:t>j</a:t>
            </a:r>
            <a:r>
              <a:rPr lang="nl-NL" dirty="0">
                <a:hlinkClick r:id="rId6"/>
              </a:rPr>
              <a:t>s</a:t>
            </a:r>
            <a:r>
              <a:rPr lang="en-150" dirty="0">
                <a:hlinkClick r:id="rId6"/>
              </a:rPr>
              <a:t>t</a:t>
            </a:r>
            <a:r>
              <a:rPr lang="nl-NL" dirty="0">
                <a:hlinkClick r:id="rId6"/>
              </a:rPr>
              <a:t>e</a:t>
            </a:r>
            <a:r>
              <a:rPr lang="en-150" dirty="0">
                <a:hlinkClick r:id="rId6"/>
              </a:rPr>
              <a:t>n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BDA6FB-A483-4D76-9A76-BD22E7830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21" y="2203563"/>
            <a:ext cx="2777796" cy="392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BBD73A-A2B3-4733-805B-9C4EBB986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0" y="474618"/>
            <a:ext cx="3984586" cy="56341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7D4779-9944-4BC6-AAFE-A93ABF0163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90" y="1777653"/>
            <a:ext cx="2985363" cy="43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g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  <a:r>
              <a:rPr lang="nl-NL" sz="2800" dirty="0">
                <a:solidFill>
                  <a:schemeClr val="bg1"/>
                </a:solidFill>
              </a:rPr>
              <a:t>U</a:t>
            </a:r>
            <a:r>
              <a:rPr lang="en-150" sz="2800" dirty="0">
                <a:solidFill>
                  <a:schemeClr val="bg1"/>
                </a:solidFill>
              </a:rPr>
              <a:t>C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>
                <a:solidFill>
                  <a:schemeClr val="bg1"/>
                </a:solidFill>
              </a:rPr>
              <a:t>S</a:t>
            </a:r>
            <a:r>
              <a:rPr lang="nl-NL" sz="2800">
                <a:solidFill>
                  <a:schemeClr val="bg1"/>
                </a:solidFill>
              </a:rPr>
              <a:t>’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6533635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u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i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F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G’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1814942" y="703107"/>
            <a:ext cx="888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U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FEB8A-54B6-4C1E-8AC9-5802A4E6B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41" y="3702010"/>
            <a:ext cx="1467429" cy="775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98E48-B0DB-4AA9-98F9-E8A55BAE3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7" y="3702010"/>
            <a:ext cx="1454669" cy="7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D3F2D-28BB-43F2-BE23-231C3A534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19702-75F8-4B81-AC49-01D32D162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31" y="4030110"/>
            <a:ext cx="5337059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2283D-494C-4341-888D-CD9E7BD7B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9" y="4030110"/>
            <a:ext cx="5440691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6913B-65C5-48F8-AB77-483DA45C3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21" y="4030110"/>
            <a:ext cx="6943358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D4678-0B03-43E0-99EE-DD55D156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37" y="4030110"/>
            <a:ext cx="6504445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0FCCD-E408-42A7-9F91-42E60BE94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7" y="4030110"/>
            <a:ext cx="2819406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67C64-A098-4D69-9832-E9F5ECA2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87" y="4017917"/>
            <a:ext cx="8796546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88827-4C0C-45C3-9C7D-6F8346BD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660505"/>
            <a:ext cx="6400813" cy="1167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CA803-83E0-4FB3-B5F7-83E0CA24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11" y="4030110"/>
            <a:ext cx="8625858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183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19</cp:revision>
  <dcterms:created xsi:type="dcterms:W3CDTF">2021-08-29T07:37:35Z</dcterms:created>
  <dcterms:modified xsi:type="dcterms:W3CDTF">2021-08-29T15:06:06Z</dcterms:modified>
</cp:coreProperties>
</file>